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3042920"/>
            <a:ext cx="59245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2106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3379391"/>
            <a:ext cx="1800000" cy="3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5505" y="3379470"/>
            <a:ext cx="590423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1115" y="4094480"/>
            <a:ext cx="268160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4008120" y="3999865"/>
            <a:ext cx="496379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76250"/>
            <a:ext cx="9610090" cy="358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9" r="26887"/>
          <a:stretch>
            <a:fillRect/>
          </a:stretch>
        </p:blipFill>
        <p:spPr>
          <a:xfrm>
            <a:off x="2423795" y="4364990"/>
            <a:ext cx="7026910" cy="225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9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1705216"/>
            <a:ext cx="400000" cy="3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1428" y="1705216"/>
            <a:ext cx="409523" cy="3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0476" y="3974527"/>
            <a:ext cx="1352380" cy="4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9" r="26887"/>
          <a:stretch>
            <a:fillRect/>
          </a:stretch>
        </p:blipFill>
        <p:spPr>
          <a:xfrm>
            <a:off x="2639695" y="4580890"/>
            <a:ext cx="6762750" cy="217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3487585"/>
            <a:ext cx="3895238" cy="35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4142740"/>
            <a:ext cx="489521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8710" y="3419475"/>
            <a:ext cx="1782445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9" r="26887"/>
          <a:stretch>
            <a:fillRect/>
          </a:stretch>
        </p:blipFill>
        <p:spPr>
          <a:xfrm>
            <a:off x="3072130" y="4725035"/>
            <a:ext cx="6346190" cy="203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10476" y="4878290"/>
            <a:ext cx="361904" cy="34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9047" y="2145075"/>
            <a:ext cx="371428" cy="35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619" y="4872715"/>
            <a:ext cx="352380" cy="34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3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9540" y="4720721"/>
            <a:ext cx="773279" cy="35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0599" y="4720721"/>
            <a:ext cx="763849" cy="35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3368" y="4720721"/>
            <a:ext cx="792140" cy="35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4997" y="4720721"/>
            <a:ext cx="801570" cy="35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3029195"/>
            <a:ext cx="5076190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3277526"/>
            <a:ext cx="1961904" cy="3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333" y="3277526"/>
            <a:ext cx="6323808" cy="4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4087495"/>
            <a:ext cx="241744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825" y="4083685"/>
            <a:ext cx="579056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714" y="4954273"/>
            <a:ext cx="2390476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9480550" y="3985895"/>
            <a:ext cx="9969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4041453"/>
            <a:ext cx="3790476" cy="4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315" y="4871085"/>
            <a:ext cx="59442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3699301"/>
            <a:ext cx="1828571" cy="352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3333" y="3689765"/>
            <a:ext cx="5800000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7885" y="4404995"/>
            <a:ext cx="788733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0000" y="5120169"/>
            <a:ext cx="7133333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630798"/>
            <a:ext cx="2219047" cy="352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5238" y="2630798"/>
            <a:ext cx="5400000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3284855"/>
            <a:ext cx="492379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2857" y="3345797"/>
            <a:ext cx="2752381" cy="352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4060796"/>
            <a:ext cx="2628571" cy="352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86666" y="4060796"/>
            <a:ext cx="5057142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047" y="4775796"/>
            <a:ext cx="3438095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65</cp:revision>
  <dcterms:created xsi:type="dcterms:W3CDTF">2015-09-16T06:44:00Z</dcterms:created>
  <dcterms:modified xsi:type="dcterms:W3CDTF">2023-12-13T02:16:41Z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