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6" r:id="rId12"/>
    <p:sldId id="334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926715"/>
            <a:ext cx="7954645" cy="1004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3333" y="4865299"/>
            <a:ext cx="3133333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1484630"/>
            <a:ext cx="415036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613818"/>
            <a:ext cx="6342857" cy="23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348865"/>
            <a:ext cx="415036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11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76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3500755"/>
            <a:ext cx="7639050" cy="326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577277"/>
            <a:ext cx="1923809" cy="22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2564765"/>
            <a:ext cx="87884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573517"/>
            <a:ext cx="2190476" cy="21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15" y="2022475"/>
            <a:ext cx="9692005" cy="17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2451923"/>
            <a:ext cx="1380952" cy="1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V="1">
            <a:off x="1634490" y="2865120"/>
            <a:ext cx="8876030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3221990"/>
            <a:ext cx="960374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3789045"/>
            <a:ext cx="641985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486656"/>
            <a:ext cx="2190476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465" y="1944370"/>
            <a:ext cx="991997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2373009"/>
            <a:ext cx="1019047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801889"/>
            <a:ext cx="8990476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3221355"/>
            <a:ext cx="954468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039934"/>
            <a:ext cx="1714285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515" y="2478405"/>
            <a:ext cx="96297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2917167"/>
            <a:ext cx="1495238" cy="1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333" y="3346248"/>
            <a:ext cx="8876190" cy="1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565" y="3765550"/>
            <a:ext cx="9689465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3134811"/>
            <a:ext cx="2428571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3582618"/>
            <a:ext cx="9238095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750" y="4017645"/>
            <a:ext cx="960564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439920"/>
            <a:ext cx="944118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2517472"/>
            <a:ext cx="142857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2507932"/>
            <a:ext cx="190476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2507932"/>
            <a:ext cx="190476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2507932"/>
            <a:ext cx="200000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761" y="2507932"/>
            <a:ext cx="200000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095" y="2965850"/>
            <a:ext cx="333333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380" y="2965850"/>
            <a:ext cx="314285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77142" y="2965850"/>
            <a:ext cx="314284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0000" y="2965850"/>
            <a:ext cx="200000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4761" y="2965850"/>
            <a:ext cx="200000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53515" y="3967480"/>
            <a:ext cx="427037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3809" y="4396843"/>
            <a:ext cx="4523809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680075" y="3967480"/>
            <a:ext cx="538099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9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2022620"/>
            <a:ext cx="314285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556852"/>
            <a:ext cx="295238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3033845"/>
            <a:ext cx="323809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4025990"/>
            <a:ext cx="828571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4761" y="4025990"/>
            <a:ext cx="1114285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5714" y="4064150"/>
            <a:ext cx="295238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8571" y="4025990"/>
            <a:ext cx="847619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8571" y="4522063"/>
            <a:ext cx="1952380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6666" y="4569762"/>
            <a:ext cx="285714" cy="1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4761" y="4522063"/>
            <a:ext cx="1685714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00952" y="5027675"/>
            <a:ext cx="1114285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2380" y="5046755"/>
            <a:ext cx="314285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897531"/>
            <a:ext cx="333333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523" y="1897531"/>
            <a:ext cx="200000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2450941"/>
            <a:ext cx="476190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2450941"/>
            <a:ext cx="457142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0476" y="3195182"/>
            <a:ext cx="295238" cy="1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809" y="3176099"/>
            <a:ext cx="323809" cy="22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139047" y="5523613"/>
            <a:ext cx="571428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700952" y="6028759"/>
            <a:ext cx="571428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967619" y="6066883"/>
            <a:ext cx="285714" cy="1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2792570"/>
            <a:ext cx="295238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3269160"/>
            <a:ext cx="314285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4289061"/>
            <a:ext cx="190476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4289061"/>
            <a:ext cx="200000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5308962"/>
            <a:ext cx="295238" cy="1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9523" y="5795083"/>
            <a:ext cx="209523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06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2380" y="2867440"/>
            <a:ext cx="247619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3305571"/>
            <a:ext cx="276190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2380" y="3791326"/>
            <a:ext cx="247619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2380" y="4258031"/>
            <a:ext cx="247619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4285" y="4705687"/>
            <a:ext cx="28571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70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2366896"/>
            <a:ext cx="247619" cy="2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301111"/>
            <a:ext cx="247619" cy="1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19" y="4692900"/>
            <a:ext cx="247619" cy="1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406998"/>
            <a:ext cx="238095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2636110"/>
            <a:ext cx="247619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4027197"/>
            <a:ext cx="247619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20000" y="4478412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809" y="4478412"/>
            <a:ext cx="59047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000" y="4859543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428" y="4859543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0000" y="5250203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1428" y="5250203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1904" y="5307373"/>
            <a:ext cx="2285714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047" y="5640863"/>
            <a:ext cx="447619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91428" y="5640863"/>
            <a:ext cx="466666" cy="2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155" y="2708910"/>
            <a:ext cx="346329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10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3093729"/>
            <a:ext cx="466666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3093729"/>
            <a:ext cx="476191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3093729"/>
            <a:ext cx="476191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9047" y="3093729"/>
            <a:ext cx="466666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4612005"/>
            <a:ext cx="10814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13355" y="4612005"/>
            <a:ext cx="815911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66</cp:revision>
  <dcterms:created xsi:type="dcterms:W3CDTF">2015-09-16T06:44:00Z</dcterms:created>
  <dcterms:modified xsi:type="dcterms:W3CDTF">2023-12-12T12:35:35Z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