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35" r:id="rId6"/>
    <p:sldId id="334" r:id="rId7"/>
    <p:sldId id="333" r:id="rId8"/>
    <p:sldId id="349" r:id="rId9"/>
    <p:sldId id="332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4820" y="2981325"/>
            <a:ext cx="61817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6205"/>
            <a:ext cx="10071100" cy="394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2852420"/>
            <a:ext cx="273113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3500755"/>
            <a:ext cx="611568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4993"/>
          <a:stretch>
            <a:fillRect/>
          </a:stretch>
        </p:blipFill>
        <p:spPr>
          <a:xfrm>
            <a:off x="2927985" y="4149090"/>
            <a:ext cx="6430010" cy="250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70" y="645795"/>
            <a:ext cx="10013950" cy="612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84290" y="4580890"/>
            <a:ext cx="275463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5617210"/>
            <a:ext cx="236982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84290" y="1268730"/>
            <a:ext cx="29343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2324609"/>
            <a:ext cx="2438095" cy="8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0145" y="3655695"/>
            <a:ext cx="29686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4834255"/>
            <a:ext cx="226695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236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2578858"/>
            <a:ext cx="2790476" cy="4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3562985"/>
            <a:ext cx="226695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5370" y="764540"/>
            <a:ext cx="9448800" cy="574357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526780" y="4220845"/>
            <a:ext cx="94107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008120" y="4964430"/>
            <a:ext cx="98107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808345" y="5732780"/>
            <a:ext cx="108521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764540"/>
            <a:ext cx="9243695" cy="597281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2352040" y="3212465"/>
            <a:ext cx="151257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352040" y="5948680"/>
            <a:ext cx="15125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7790" y="4279265"/>
            <a:ext cx="241363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26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3970" y="4176395"/>
            <a:ext cx="33883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3" b="48602"/>
          <a:stretch>
            <a:fillRect/>
          </a:stretch>
        </p:blipFill>
        <p:spPr>
          <a:xfrm>
            <a:off x="263525" y="1052195"/>
            <a:ext cx="10411460" cy="429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4993"/>
          <a:stretch>
            <a:fillRect/>
          </a:stretch>
        </p:blipFill>
        <p:spPr>
          <a:xfrm>
            <a:off x="551815" y="1269365"/>
            <a:ext cx="9455785" cy="368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8640"/>
            <a:ext cx="9937750" cy="347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493" y="2276701"/>
            <a:ext cx="4247619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741" y="2852481"/>
            <a:ext cx="4057142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3500755"/>
            <a:ext cx="79254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4993"/>
          <a:stretch>
            <a:fillRect/>
          </a:stretch>
        </p:blipFill>
        <p:spPr>
          <a:xfrm>
            <a:off x="2639695" y="3860800"/>
            <a:ext cx="6271895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059087"/>
            <a:ext cx="2304761" cy="30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640" y="2726690"/>
            <a:ext cx="42462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8" r="4993"/>
          <a:stretch>
            <a:fillRect/>
          </a:stretch>
        </p:blipFill>
        <p:spPr>
          <a:xfrm>
            <a:off x="2135505" y="3284855"/>
            <a:ext cx="7721600" cy="30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69</cp:revision>
  <dcterms:created xsi:type="dcterms:W3CDTF">2015-09-16T06:44:00Z</dcterms:created>
  <dcterms:modified xsi:type="dcterms:W3CDTF">2023-12-13T03:53:59Z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