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2966720"/>
            <a:ext cx="62007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2348865"/>
            <a:ext cx="5734050" cy="36290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1120"/>
            <a:ext cx="9294495" cy="403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2" r="46219"/>
          <a:stretch>
            <a:fillRect/>
          </a:stretch>
        </p:blipFill>
        <p:spPr>
          <a:xfrm>
            <a:off x="7824470" y="2006600"/>
            <a:ext cx="4267835" cy="28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570" y="1988820"/>
            <a:ext cx="4439285" cy="2874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548640"/>
            <a:ext cx="9244330" cy="425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11900" y="4004945"/>
            <a:ext cx="4215130" cy="270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1219807"/>
            <a:ext cx="3723809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53699"/>
            <a:ext cx="2742857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58998"/>
            <a:ext cx="2161904" cy="33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31014"/>
            <a:ext cx="3514285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145843"/>
            <a:ext cx="3809523" cy="36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879735"/>
            <a:ext cx="3114285" cy="36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327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50731" y="3428271"/>
            <a:ext cx="1484394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2038" y="4248524"/>
            <a:ext cx="919778" cy="45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6186" y="4257638"/>
            <a:ext cx="992631" cy="43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2038" y="5916372"/>
            <a:ext cx="992631" cy="44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" r="8992"/>
          <a:stretch>
            <a:fillRect/>
          </a:stretch>
        </p:blipFill>
        <p:spPr>
          <a:xfrm>
            <a:off x="650875" y="1052830"/>
            <a:ext cx="10629900" cy="461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3140710"/>
            <a:ext cx="10788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8210" y="3089275"/>
            <a:ext cx="120523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4840" y="4076700"/>
            <a:ext cx="11410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850" y="5012690"/>
            <a:ext cx="11569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1324716"/>
            <a:ext cx="295238" cy="35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3809" y="1324716"/>
            <a:ext cx="323809" cy="35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476" y="2163611"/>
            <a:ext cx="1028571" cy="4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142" y="3069236"/>
            <a:ext cx="304761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7142" y="4804222"/>
            <a:ext cx="295238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91428" y="5681248"/>
            <a:ext cx="323809" cy="35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0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3119" y="3856317"/>
            <a:ext cx="353605" cy="31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2363654"/>
            <a:ext cx="361905" cy="34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13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3809" y="1688688"/>
            <a:ext cx="361904" cy="34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" r="27551"/>
          <a:stretch>
            <a:fillRect/>
          </a:stretch>
        </p:blipFill>
        <p:spPr>
          <a:xfrm>
            <a:off x="2423795" y="2492560"/>
            <a:ext cx="7824560" cy="352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04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62025"/>
            <a:ext cx="86937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97355"/>
            <a:ext cx="297751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452370"/>
            <a:ext cx="879094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78466"/>
            <a:ext cx="657142" cy="38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19830" y="1701800"/>
            <a:ext cx="569150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470025" y="3152775"/>
            <a:ext cx="30245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" r="27551"/>
          <a:stretch>
            <a:fillRect/>
          </a:stretch>
        </p:blipFill>
        <p:spPr>
          <a:xfrm>
            <a:off x="3288030" y="3716655"/>
            <a:ext cx="6667500" cy="300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2023-12-13T06:33:34Z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