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990850"/>
            <a:ext cx="110013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2383" y="2506323"/>
            <a:ext cx="2880332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757" y="2506323"/>
            <a:ext cx="3056166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885" y="3185160"/>
            <a:ext cx="485902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2383" y="5692349"/>
            <a:ext cx="3064539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9129" y="6363091"/>
            <a:ext cx="5208042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55202" y="5106653"/>
            <a:ext cx="474634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470" y="6047643"/>
            <a:ext cx="522098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2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4751" y="2648521"/>
            <a:ext cx="389283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5832" y="3490260"/>
            <a:ext cx="215496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2441" y="4046782"/>
            <a:ext cx="778566" cy="27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654" y="4881565"/>
            <a:ext cx="354525" cy="24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311" y="6245043"/>
            <a:ext cx="215496" cy="26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317" y="6245043"/>
            <a:ext cx="382331" cy="26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666" y="2851257"/>
            <a:ext cx="618238" cy="29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7230" y="4531893"/>
            <a:ext cx="396893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7253" y="5318737"/>
            <a:ext cx="389261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309" y="6113220"/>
            <a:ext cx="366363" cy="35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3429957"/>
            <a:ext cx="457142" cy="4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0476" y="5449675"/>
            <a:ext cx="390476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72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2388985"/>
            <a:ext cx="466666" cy="4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4410071"/>
            <a:ext cx="390476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964420" cy="6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7795" y="1700530"/>
            <a:ext cx="4286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2035" y="4610735"/>
            <a:ext cx="32321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4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97518" y="6022315"/>
            <a:ext cx="453710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3959" y="6022315"/>
            <a:ext cx="445459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0399" y="6022315"/>
            <a:ext cx="453710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089" y="6022315"/>
            <a:ext cx="453710" cy="28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5297" y="3266373"/>
            <a:ext cx="4635906" cy="31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1425" y="5657215"/>
            <a:ext cx="15601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318" y="6330885"/>
            <a:ext cx="834142" cy="28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855595" y="5588635"/>
            <a:ext cx="52431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2023-12-13T03:04:04Z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