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46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3061970"/>
            <a:ext cx="80010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5521" y="6321565"/>
            <a:ext cx="1772309" cy="27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429000"/>
            <a:ext cx="568325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173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3546" y="3752101"/>
            <a:ext cx="881717" cy="3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810" y="5192395"/>
            <a:ext cx="9880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0360" y="5175921"/>
            <a:ext cx="873627" cy="40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486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4043" y="1886509"/>
            <a:ext cx="841542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6452" y="1886509"/>
            <a:ext cx="850790" cy="34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7310" y="2655127"/>
            <a:ext cx="1285433" cy="38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8800" y="4322008"/>
            <a:ext cx="508624" cy="34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7416" y="5136927"/>
            <a:ext cx="536367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6215" y="5951855"/>
            <a:ext cx="149796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9" b="71103"/>
          <a:stretch>
            <a:fillRect/>
          </a:stretch>
        </p:blipFill>
        <p:spPr>
          <a:xfrm>
            <a:off x="695325" y="836295"/>
            <a:ext cx="9900920" cy="244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1080" y="1034415"/>
            <a:ext cx="46990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1255" y="1859915"/>
            <a:ext cx="3924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 r="15722"/>
          <a:stretch>
            <a:fillRect/>
          </a:stretch>
        </p:blipFill>
        <p:spPr>
          <a:xfrm>
            <a:off x="3719830" y="3356610"/>
            <a:ext cx="4734560" cy="316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5755" y="3940034"/>
            <a:ext cx="468868" cy="42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8917" y="4728157"/>
            <a:ext cx="259551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582" y="4728157"/>
            <a:ext cx="259551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3564" y="5465973"/>
            <a:ext cx="267924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2005" y="6195406"/>
            <a:ext cx="284669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1683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962025"/>
            <a:ext cx="5435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39" y="1916623"/>
            <a:ext cx="200000" cy="35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126" y="1916623"/>
            <a:ext cx="295238" cy="35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2646" r="22899" b="52350"/>
          <a:stretch>
            <a:fillRect/>
          </a:stretch>
        </p:blipFill>
        <p:spPr>
          <a:xfrm>
            <a:off x="2639695" y="4149090"/>
            <a:ext cx="626491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48"/>
          <a:stretch>
            <a:fillRect/>
          </a:stretch>
        </p:blipFill>
        <p:spPr>
          <a:xfrm>
            <a:off x="1343660" y="2636520"/>
            <a:ext cx="9579610" cy="156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264650" y="2713990"/>
            <a:ext cx="2724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2352040" y="3557905"/>
            <a:ext cx="2971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163353"/>
            <a:ext cx="533333" cy="47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053148"/>
            <a:ext cx="200000" cy="35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2053148"/>
            <a:ext cx="295238" cy="35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2646" r="22899" b="52350"/>
          <a:stretch>
            <a:fillRect/>
          </a:stretch>
        </p:blipFill>
        <p:spPr>
          <a:xfrm>
            <a:off x="2639695" y="3932555"/>
            <a:ext cx="626491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0" b="52494"/>
          <a:stretch>
            <a:fillRect/>
          </a:stretch>
        </p:blipFill>
        <p:spPr>
          <a:xfrm>
            <a:off x="839470" y="476250"/>
            <a:ext cx="8082280" cy="260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8" t="50149" r="16203"/>
          <a:stretch>
            <a:fillRect/>
          </a:stretch>
        </p:blipFill>
        <p:spPr>
          <a:xfrm>
            <a:off x="3863975" y="2492375"/>
            <a:ext cx="5469890" cy="256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5012690"/>
            <a:ext cx="8294370" cy="172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975" y="2420620"/>
            <a:ext cx="5417820" cy="266255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919519" y="6381015"/>
            <a:ext cx="876190" cy="34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2" b="74851"/>
          <a:stretch>
            <a:fillRect/>
          </a:stretch>
        </p:blipFill>
        <p:spPr>
          <a:xfrm>
            <a:off x="767715" y="620395"/>
            <a:ext cx="8726170" cy="135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40935"/>
            <a:ext cx="962279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99515" y="6436995"/>
            <a:ext cx="108331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5" r="21039"/>
          <a:stretch>
            <a:fillRect/>
          </a:stretch>
        </p:blipFill>
        <p:spPr>
          <a:xfrm>
            <a:off x="1989455" y="1896745"/>
            <a:ext cx="5581650" cy="294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2040" y="1772285"/>
            <a:ext cx="513588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2023-12-12T08:27:15Z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