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800350"/>
            <a:ext cx="731520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398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460482"/>
            <a:ext cx="6428571" cy="3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640" y="3175000"/>
            <a:ext cx="81394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3936888"/>
            <a:ext cx="580952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9623" r="18884"/>
          <a:stretch>
            <a:fillRect/>
          </a:stretch>
        </p:blipFill>
        <p:spPr>
          <a:xfrm>
            <a:off x="2423795" y="4004760"/>
            <a:ext cx="7272655" cy="271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3335440"/>
            <a:ext cx="3800000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4097840"/>
            <a:ext cx="2885714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45665"/>
            <a:ext cx="774890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80026"/>
            <a:ext cx="4980952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33697"/>
            <a:ext cx="3323809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284345"/>
            <a:ext cx="54349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510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41955" y="3197412"/>
            <a:ext cx="532833" cy="27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4507" y="5337699"/>
            <a:ext cx="765478" cy="28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751" y="6051128"/>
            <a:ext cx="232645" cy="28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1904" y="3109735"/>
            <a:ext cx="1104762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4922992"/>
            <a:ext cx="809523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4270892"/>
            <a:ext cx="390476" cy="34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42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2641433"/>
            <a:ext cx="371428" cy="3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8355" y="4074160"/>
            <a:ext cx="55606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5850" y="5046345"/>
            <a:ext cx="572008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3027" y="5935601"/>
            <a:ext cx="527801" cy="41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833060"/>
            <a:ext cx="10800000" cy="350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71975" y="1928495"/>
            <a:ext cx="59035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44650" y="2833370"/>
            <a:ext cx="25101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92420" y="3622040"/>
            <a:ext cx="492379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92407" y="4643254"/>
            <a:ext cx="3580952" cy="4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805453"/>
            <a:ext cx="2314285" cy="29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742" y="3500666"/>
            <a:ext cx="5238095" cy="38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9623" r="18884"/>
          <a:stretch>
            <a:fillRect/>
          </a:stretch>
        </p:blipFill>
        <p:spPr>
          <a:xfrm>
            <a:off x="2207895" y="3860615"/>
            <a:ext cx="7272655" cy="271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2023-12-13T05:00:57Z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