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44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2995295"/>
            <a:ext cx="60960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332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770869"/>
            <a:ext cx="8590476" cy="37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72503"/>
            <a:ext cx="1876190" cy="35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95855"/>
            <a:ext cx="660590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545840"/>
            <a:ext cx="49587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397375"/>
            <a:ext cx="49955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3" r="20883"/>
          <a:stretch>
            <a:fillRect/>
          </a:stretch>
        </p:blipFill>
        <p:spPr>
          <a:xfrm>
            <a:off x="6079490" y="3368040"/>
            <a:ext cx="5827395" cy="272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3950"/>
            <a:ext cx="7014210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525115"/>
            <a:ext cx="3190476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277851"/>
            <a:ext cx="2895238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1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041515" y="4468495"/>
            <a:ext cx="179895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81973" y="5241650"/>
            <a:ext cx="1256235" cy="30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9138" y="6031132"/>
            <a:ext cx="789173" cy="29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818"/>
          <a:stretch>
            <a:fillRect/>
          </a:stretch>
        </p:blipFill>
        <p:spPr>
          <a:xfrm>
            <a:off x="1631950" y="1196340"/>
            <a:ext cx="8776970" cy="500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1" b="32648"/>
          <a:stretch>
            <a:fillRect/>
          </a:stretch>
        </p:blipFill>
        <p:spPr>
          <a:xfrm>
            <a:off x="1232535" y="575310"/>
            <a:ext cx="9608185" cy="332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5775" y="1700530"/>
            <a:ext cx="30035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5510" y="2566035"/>
            <a:ext cx="90551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1500" y="3427730"/>
            <a:ext cx="18580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97250" y="3800475"/>
            <a:ext cx="5220970" cy="295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89" r="12881"/>
          <a:stretch>
            <a:fillRect/>
          </a:stretch>
        </p:blipFill>
        <p:spPr>
          <a:xfrm>
            <a:off x="720090" y="993960"/>
            <a:ext cx="9408885" cy="164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688705" y="1249680"/>
            <a:ext cx="8191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448300" y="2133600"/>
            <a:ext cx="120713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37485" y="2685415"/>
            <a:ext cx="6322060" cy="357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32105"/>
            <a:ext cx="9020810" cy="241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2085" y="2780665"/>
            <a:ext cx="6483985" cy="37160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2085" y="2852420"/>
            <a:ext cx="6322060" cy="357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81929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70330" y="3803015"/>
            <a:ext cx="411924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0330" y="4942840"/>
            <a:ext cx="412051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84935" y="5946775"/>
            <a:ext cx="492823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4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3967" y="3934521"/>
            <a:ext cx="4771291" cy="26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7475" y="4545330"/>
            <a:ext cx="290195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7486" y="5675724"/>
            <a:ext cx="5389334" cy="29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0448" y="6368905"/>
            <a:ext cx="4581758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32105"/>
            <a:ext cx="9765030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3" r="20883"/>
          <a:stretch>
            <a:fillRect/>
          </a:stretch>
        </p:blipFill>
        <p:spPr>
          <a:xfrm>
            <a:off x="2279650" y="3789045"/>
            <a:ext cx="6371590" cy="297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2023-12-12T08:07:00Z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