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6845" y="2902585"/>
            <a:ext cx="6797675" cy="10528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3773564"/>
            <a:ext cx="2695238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4545424"/>
            <a:ext cx="3400000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5279167"/>
            <a:ext cx="1761904" cy="3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815" y="6069965"/>
            <a:ext cx="33724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9629" y="4222778"/>
            <a:ext cx="3479684" cy="2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629" y="4921221"/>
            <a:ext cx="2523632" cy="27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629" y="5619664"/>
            <a:ext cx="1636485" cy="2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629" y="6318107"/>
            <a:ext cx="1076634" cy="2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/>
          <p:cNvSpPr/>
          <p:nvPr/>
        </p:nvSpPr>
        <p:spPr bwMode="white">
          <a:xfrm>
            <a:off x="623570" y="2580005"/>
            <a:ext cx="8281035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3779520"/>
            <a:ext cx="1656715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90" y="4989195"/>
            <a:ext cx="97282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20000" y="4317670"/>
            <a:ext cx="304761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8571" y="5575871"/>
            <a:ext cx="295238" cy="36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6190" y="5547275"/>
            <a:ext cx="361904" cy="30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8571" y="5690252"/>
            <a:ext cx="257142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0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6826" y="1305429"/>
            <a:ext cx="250011" cy="31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0192" y="1280422"/>
            <a:ext cx="316680" cy="2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3562" y="1405458"/>
            <a:ext cx="225009" cy="21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6826" y="2505777"/>
            <a:ext cx="250011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28550" y="2605806"/>
            <a:ext cx="225009" cy="20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1785" y="3806153"/>
            <a:ext cx="258344" cy="20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8510" y="3806153"/>
            <a:ext cx="225009" cy="20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11901" y="3706124"/>
            <a:ext cx="250011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11958" y="3806153"/>
            <a:ext cx="225009" cy="20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70117" y="4998164"/>
            <a:ext cx="266678" cy="21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36818" y="4981493"/>
            <a:ext cx="300013" cy="5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53520" y="4906471"/>
            <a:ext cx="250011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36897" y="4898136"/>
            <a:ext cx="266678" cy="2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45266" y="4998164"/>
            <a:ext cx="225009" cy="21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36826" y="6106819"/>
            <a:ext cx="250011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95193" y="6098483"/>
            <a:ext cx="275012" cy="2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03562" y="6198512"/>
            <a:ext cx="225009" cy="21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4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3499791"/>
            <a:ext cx="3971428" cy="33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000" y="4339208"/>
            <a:ext cx="1304761" cy="33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37705" y="3948430"/>
            <a:ext cx="3732530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34285" y="5359864"/>
            <a:ext cx="1514285" cy="3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34285" y="6199281"/>
            <a:ext cx="857143" cy="3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bldLvl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68186"/>
            <a:ext cx="4076190" cy="32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2268186"/>
            <a:ext cx="4285714" cy="32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25956"/>
            <a:ext cx="1333333" cy="31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2430" y="3126105"/>
            <a:ext cx="426275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380" y="3983727"/>
            <a:ext cx="1066666" cy="32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78654"/>
            <a:ext cx="2857142" cy="33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2278654"/>
            <a:ext cx="3076190" cy="33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27503"/>
            <a:ext cx="2009523" cy="31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2745" y="3140710"/>
            <a:ext cx="228092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985890"/>
            <a:ext cx="1333333" cy="31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60010" y="3928110"/>
            <a:ext cx="17633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2637790"/>
            <a:ext cx="677100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543975"/>
            <a:ext cx="4457142" cy="33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391775"/>
            <a:ext cx="2447619" cy="33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249100"/>
            <a:ext cx="885714" cy="31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3822065"/>
            <a:ext cx="44704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4572635"/>
            <a:ext cx="23691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05" y="5372735"/>
            <a:ext cx="255587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86802"/>
            <a:ext cx="5171428" cy="34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78578"/>
            <a:ext cx="3333333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37815"/>
            <a:ext cx="245364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585845"/>
            <a:ext cx="603123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65</cp:revision>
  <dcterms:created xsi:type="dcterms:W3CDTF">2015-09-16T06:44:00Z</dcterms:created>
  <dcterms:modified xsi:type="dcterms:W3CDTF">2023-12-13T04:52:58Z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