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6" r:id="rId5"/>
    <p:sldId id="335" r:id="rId6"/>
    <p:sldId id="347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5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9275" y="2928620"/>
            <a:ext cx="8553450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2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48571" y="1879144"/>
            <a:ext cx="514285" cy="334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95550" y="2924810"/>
            <a:ext cx="8058150" cy="378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401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2610600"/>
            <a:ext cx="7361904" cy="38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14575" y="3119120"/>
            <a:ext cx="7844790" cy="3681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90" y="469715"/>
            <a:ext cx="10800000" cy="3272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8870" y="2539946"/>
            <a:ext cx="4304761" cy="343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7130" y="3246120"/>
            <a:ext cx="501967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15640" y="3572510"/>
            <a:ext cx="6714490" cy="3150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2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39047" y="5201800"/>
            <a:ext cx="504761" cy="43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26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30" b="37347"/>
          <a:stretch>
            <a:fillRect/>
          </a:stretch>
        </p:blipFill>
        <p:spPr>
          <a:xfrm>
            <a:off x="407670" y="620395"/>
            <a:ext cx="10574655" cy="4789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95775" y="4667885"/>
            <a:ext cx="80899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6" t="63539" r="2359"/>
          <a:stretch>
            <a:fillRect/>
          </a:stretch>
        </p:blipFill>
        <p:spPr>
          <a:xfrm>
            <a:off x="695325" y="1412875"/>
            <a:ext cx="10518775" cy="2954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6090" y="1628775"/>
            <a:ext cx="65532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00500" y="3690620"/>
            <a:ext cx="56007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71" b="39849"/>
          <a:stretch>
            <a:fillRect/>
          </a:stretch>
        </p:blipFill>
        <p:spPr>
          <a:xfrm>
            <a:off x="551815" y="1269365"/>
            <a:ext cx="11366500" cy="4061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44560" y="1557020"/>
            <a:ext cx="772160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13575" y="4667250"/>
            <a:ext cx="71564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53" r="10890"/>
          <a:stretch>
            <a:fillRect/>
          </a:stretch>
        </p:blipFill>
        <p:spPr>
          <a:xfrm>
            <a:off x="407670" y="1916430"/>
            <a:ext cx="10729595" cy="2613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19605" y="3788410"/>
            <a:ext cx="71501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49090"/>
            <a:ext cx="77256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9929" y="3140487"/>
            <a:ext cx="367887" cy="231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6090" y="3142615"/>
            <a:ext cx="361315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92313" y="3140487"/>
            <a:ext cx="361074" cy="231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3705" y="5210175"/>
            <a:ext cx="155003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75460" y="5819140"/>
            <a:ext cx="2064385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3288030" y="5228590"/>
            <a:ext cx="479488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829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56642" y="3497217"/>
            <a:ext cx="709051" cy="25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11675" y="3497217"/>
            <a:ext cx="716003" cy="25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59757" y="3497217"/>
            <a:ext cx="368428" cy="243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0507" y="5681565"/>
            <a:ext cx="6291096" cy="30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3555" y="6356347"/>
            <a:ext cx="778566" cy="264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814010"/>
            <a:ext cx="10800000" cy="3230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340300"/>
            <a:ext cx="10800000" cy="3953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1340485"/>
            <a:ext cx="8058150" cy="378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70</cp:revision>
  <dcterms:created xsi:type="dcterms:W3CDTF">2015-09-16T06:44:00Z</dcterms:created>
  <dcterms:modified xsi:type="dcterms:W3CDTF">2023-12-13T05:20:04Z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