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2780665"/>
            <a:ext cx="7440295" cy="1153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7454" y="1358396"/>
            <a:ext cx="682433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0650" y="1358396"/>
            <a:ext cx="700391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1918" y="2185104"/>
            <a:ext cx="457948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3385" y="2185035"/>
            <a:ext cx="89852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082" y="4773060"/>
            <a:ext cx="3358289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66856" y="4764074"/>
            <a:ext cx="4489691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5518785"/>
            <a:ext cx="17932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082" y="6264730"/>
            <a:ext cx="6007207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423795" y="5516880"/>
            <a:ext cx="595947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8329930" y="5516880"/>
            <a:ext cx="11188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bldLvl="0" animBg="1"/>
      <p:bldP spid="12" grpId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9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1413" y="2033946"/>
            <a:ext cx="2335214" cy="41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3622" y="2883504"/>
            <a:ext cx="891627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8088" y="3699079"/>
            <a:ext cx="883135" cy="41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014" y="4531646"/>
            <a:ext cx="934085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9798" y="5364212"/>
            <a:ext cx="1825712" cy="40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2174" y="5364212"/>
            <a:ext cx="1834204" cy="40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033" y="6205274"/>
            <a:ext cx="509501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3894" y="3832408"/>
            <a:ext cx="462133" cy="29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3399" y="5485959"/>
            <a:ext cx="798942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5530" y="6246122"/>
            <a:ext cx="415136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215" y="3202305"/>
            <a:ext cx="178244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4069715"/>
            <a:ext cx="19926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365" y="4889500"/>
            <a:ext cx="22110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59785" y="3128645"/>
            <a:ext cx="17824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3469640" y="4004945"/>
            <a:ext cx="217106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2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144606"/>
            <a:ext cx="6009524" cy="4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4880610"/>
            <a:ext cx="19240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5748228"/>
            <a:ext cx="1561904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3432175" y="4868545"/>
            <a:ext cx="668147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8095" y="4020170"/>
            <a:ext cx="361905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428" y="5696663"/>
            <a:ext cx="428571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2335345"/>
            <a:ext cx="10800000" cy="250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1958" y="3431514"/>
            <a:ext cx="428571" cy="4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8625" y="4308450"/>
            <a:ext cx="361905" cy="3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8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098" y="5602934"/>
            <a:ext cx="1666455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6888" y="5585292"/>
            <a:ext cx="5916359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0647" y="6335062"/>
            <a:ext cx="6806900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2023-12-13T01:34:51Z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