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9975" y="2952750"/>
            <a:ext cx="49720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92150"/>
            <a:ext cx="7399020" cy="417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725035"/>
            <a:ext cx="9283700" cy="197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210310" y="4796790"/>
            <a:ext cx="36633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271905" y="5445125"/>
            <a:ext cx="36633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1055370" y="6165215"/>
            <a:ext cx="36633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5304155" y="4868545"/>
            <a:ext cx="36633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5137785" y="5516880"/>
            <a:ext cx="244919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5088255" y="6165215"/>
            <a:ext cx="244919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780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97543" y="3431126"/>
            <a:ext cx="508847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8770" y="4242881"/>
            <a:ext cx="733085" cy="34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0294" y="5071906"/>
            <a:ext cx="965947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9774" y="5892296"/>
            <a:ext cx="1190185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5720" y="5892296"/>
            <a:ext cx="500222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530" y="2181860"/>
            <a:ext cx="16052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3565" y="3087370"/>
            <a:ext cx="150368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6666" y="3087236"/>
            <a:ext cx="971428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9523" y="3992405"/>
            <a:ext cx="1000000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43809" y="5812270"/>
            <a:ext cx="1066666" cy="36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69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6991" y="4990438"/>
            <a:ext cx="1996771" cy="27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5593080"/>
            <a:ext cx="246189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26210" y="6208395"/>
            <a:ext cx="204470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47640" y="5796280"/>
            <a:ext cx="170624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46395" y="4794885"/>
            <a:ext cx="271716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91180" y="6446498"/>
            <a:ext cx="1975377" cy="27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  <p:bldP spid="13" grpId="0" bldLvl="0" animBg="1"/>
      <p:bldP spid="14" grpId="0" bldLvl="0" animBg="1"/>
      <p:bldP spid="15" grpId="0" bldLvl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6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229503"/>
            <a:ext cx="7314286" cy="37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2080895"/>
            <a:ext cx="307594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714" y="2917582"/>
            <a:ext cx="2447619" cy="37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95002"/>
            <a:ext cx="5600000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596130"/>
            <a:ext cx="62591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9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4660" y="3335020"/>
            <a:ext cx="477520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4265" y="4378537"/>
            <a:ext cx="1674013" cy="28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377" y="5056653"/>
            <a:ext cx="2550877" cy="25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3377" y="5686903"/>
            <a:ext cx="3021195" cy="29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5255" y="6332855"/>
            <a:ext cx="613664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28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879942"/>
            <a:ext cx="4438095" cy="34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89622"/>
            <a:ext cx="2942857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61199"/>
            <a:ext cx="1742857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94673"/>
            <a:ext cx="4295238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86" r="18220"/>
          <a:stretch>
            <a:fillRect/>
          </a:stretch>
        </p:blipFill>
        <p:spPr>
          <a:xfrm>
            <a:off x="1415415" y="3356610"/>
            <a:ext cx="8488680" cy="3225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65</cp:revision>
  <dcterms:created xsi:type="dcterms:W3CDTF">2015-09-16T06:44:00Z</dcterms:created>
  <dcterms:modified xsi:type="dcterms:W3CDTF">2023-12-12T06:46:11Z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