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48" r:id="rId6"/>
    <p:sldId id="335" r:id="rId7"/>
    <p:sldId id="334" r:id="rId8"/>
    <p:sldId id="333" r:id="rId9"/>
    <p:sldId id="331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1120" y="2976245"/>
            <a:ext cx="44291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068906"/>
            <a:ext cx="1685714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9047" y="3068906"/>
            <a:ext cx="1685714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6666" y="3068906"/>
            <a:ext cx="2714285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840948"/>
            <a:ext cx="3247619" cy="36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972000"/>
            <a:ext cx="10800000" cy="482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394" y="2964599"/>
            <a:ext cx="2752380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394" y="3774986"/>
            <a:ext cx="3361904" cy="305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480" y="4547235"/>
            <a:ext cx="64185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480" y="5347970"/>
            <a:ext cx="37160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8" t="34458" r="12881"/>
          <a:stretch>
            <a:fillRect/>
          </a:stretch>
        </p:blipFill>
        <p:spPr>
          <a:xfrm>
            <a:off x="5088255" y="1916430"/>
            <a:ext cx="6013450" cy="265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7031990" y="4557395"/>
            <a:ext cx="291147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5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23556" y="4979766"/>
            <a:ext cx="763237" cy="35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2596" y="4979766"/>
            <a:ext cx="753929" cy="35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8795" y="5949087"/>
            <a:ext cx="1256549" cy="35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9" b="58601"/>
          <a:stretch>
            <a:fillRect/>
          </a:stretch>
        </p:blipFill>
        <p:spPr>
          <a:xfrm>
            <a:off x="767715" y="1701165"/>
            <a:ext cx="11631930" cy="308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4305" y="2997200"/>
            <a:ext cx="107632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350" y="4149090"/>
            <a:ext cx="53721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6720" y="4077335"/>
            <a:ext cx="54800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 r="9410"/>
          <a:stretch>
            <a:fillRect/>
          </a:stretch>
        </p:blipFill>
        <p:spPr>
          <a:xfrm>
            <a:off x="767715" y="1484630"/>
            <a:ext cx="10204450" cy="397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07895" y="2852420"/>
            <a:ext cx="158369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280" y="2850515"/>
            <a:ext cx="98869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840" y="3789045"/>
            <a:ext cx="112903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5730" y="4849495"/>
            <a:ext cx="52768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8795" y="2265045"/>
            <a:ext cx="97091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2553924"/>
            <a:ext cx="1076190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3333" y="2563454"/>
            <a:ext cx="200000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6666" y="3554539"/>
            <a:ext cx="304761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1904" y="3554539"/>
            <a:ext cx="1285714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00952" y="4536094"/>
            <a:ext cx="295238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43809" y="4536094"/>
            <a:ext cx="1076190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692150"/>
            <a:ext cx="8265795" cy="606298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2783840" y="2060575"/>
            <a:ext cx="5848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375910" y="2060575"/>
            <a:ext cx="5848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888480" y="2060575"/>
            <a:ext cx="5848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919605" y="5732780"/>
            <a:ext cx="5848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4511675" y="5732780"/>
            <a:ext cx="5848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6744335" y="5805170"/>
            <a:ext cx="8890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1271905" y="3932555"/>
            <a:ext cx="230441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4414744"/>
            <a:ext cx="2504761" cy="3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815" y="5196840"/>
            <a:ext cx="42506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9084" y="5581756"/>
            <a:ext cx="1518524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9935" y="5581756"/>
            <a:ext cx="1544857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3334" y="5581756"/>
            <a:ext cx="2475284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0307" y="6292975"/>
            <a:ext cx="2159289" cy="34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2023-12-13T04:48:08Z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