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46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59560" y="2265363"/>
            <a:ext cx="8944610" cy="2327275"/>
            <a:chOff x="2456" y="2791"/>
            <a:chExt cx="14086" cy="36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56" y="2791"/>
              <a:ext cx="14086" cy="20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5291" y="5286"/>
              <a:ext cx="8790" cy="117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46" r="18712"/>
          <a:stretch>
            <a:fillRect/>
          </a:stretch>
        </p:blipFill>
        <p:spPr>
          <a:xfrm>
            <a:off x="720090" y="699955"/>
            <a:ext cx="8760550" cy="387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9845" y="3362960"/>
            <a:ext cx="409003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9231" y="4161132"/>
            <a:ext cx="608238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76" r="24217"/>
          <a:stretch>
            <a:fillRect/>
          </a:stretch>
        </p:blipFill>
        <p:spPr>
          <a:xfrm>
            <a:off x="3072130" y="4004945"/>
            <a:ext cx="6292850" cy="254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448300" y="3357245"/>
            <a:ext cx="407479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195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759607"/>
            <a:ext cx="2628571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740" y="3522345"/>
            <a:ext cx="67868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76" r="24217"/>
          <a:stretch>
            <a:fillRect/>
          </a:stretch>
        </p:blipFill>
        <p:spPr>
          <a:xfrm>
            <a:off x="3072130" y="3932555"/>
            <a:ext cx="6292850" cy="254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05714" y="5100117"/>
            <a:ext cx="485714" cy="33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761" y="5100117"/>
            <a:ext cx="276190" cy="33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1038722"/>
            <a:ext cx="914285" cy="4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476" y="1019658"/>
            <a:ext cx="2457142" cy="4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3809" y="1867982"/>
            <a:ext cx="3857142" cy="4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6071473"/>
            <a:ext cx="2323809" cy="35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7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474285"/>
            <a:ext cx="10800000" cy="349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9550" y="1636402"/>
            <a:ext cx="1038095" cy="45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645" y="2542352"/>
            <a:ext cx="1009523" cy="46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2407" y="2542352"/>
            <a:ext cx="1009523" cy="46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3836" y="2551888"/>
            <a:ext cx="1019047" cy="4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8122" y="3457838"/>
            <a:ext cx="428570" cy="4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169" y="4354251"/>
            <a:ext cx="561904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1931" y="4354251"/>
            <a:ext cx="990476" cy="4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6474" y="3734790"/>
            <a:ext cx="485046" cy="31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0770" y="3734790"/>
            <a:ext cx="426506" cy="31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5066" y="3734790"/>
            <a:ext cx="493409" cy="31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2021" y="3734790"/>
            <a:ext cx="493409" cy="31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679" y="3734790"/>
            <a:ext cx="493409" cy="31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7338" y="3734790"/>
            <a:ext cx="493409" cy="31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4263" y="4630604"/>
            <a:ext cx="2274702" cy="41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85566" y="4647348"/>
            <a:ext cx="1354785" cy="3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7705" y="5425953"/>
            <a:ext cx="911553" cy="41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82080" y="5426075"/>
            <a:ext cx="155892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689550"/>
            <a:ext cx="10800000" cy="3559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7496" y="3951011"/>
            <a:ext cx="1542857" cy="35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353" y="4762084"/>
            <a:ext cx="542857" cy="36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7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180" y="6121367"/>
            <a:ext cx="6147032" cy="38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904815"/>
            <a:ext cx="10800000" cy="256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0176" y="3916091"/>
            <a:ext cx="4419047" cy="3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1965"/>
            <a:ext cx="10800000" cy="254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76" r="24217"/>
          <a:stretch>
            <a:fillRect/>
          </a:stretch>
        </p:blipFill>
        <p:spPr>
          <a:xfrm>
            <a:off x="2567940" y="3212465"/>
            <a:ext cx="7418070" cy="299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5" b="66098"/>
          <a:stretch>
            <a:fillRect/>
          </a:stretch>
        </p:blipFill>
        <p:spPr>
          <a:xfrm>
            <a:off x="720090" y="972185"/>
            <a:ext cx="10128975" cy="195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3499" y="2236158"/>
            <a:ext cx="750794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8836" y="2236158"/>
            <a:ext cx="760298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76" r="24217"/>
          <a:stretch>
            <a:fillRect/>
          </a:stretch>
        </p:blipFill>
        <p:spPr>
          <a:xfrm>
            <a:off x="2567940" y="2708910"/>
            <a:ext cx="7475220" cy="302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2023-12-13T01:22:17Z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