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42" r:id="rId8"/>
    <p:sldId id="330" r:id="rId9"/>
    <p:sldId id="328" r:id="rId10"/>
    <p:sldId id="327" r:id="rId11"/>
    <p:sldId id="326" r:id="rId12"/>
    <p:sldId id="343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3038475"/>
            <a:ext cx="70866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6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1539" r="20220" b="50093"/>
          <a:stretch>
            <a:fillRect/>
          </a:stretch>
        </p:blipFill>
        <p:spPr>
          <a:xfrm>
            <a:off x="4439920" y="4005580"/>
            <a:ext cx="3384460" cy="25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645"/>
            <a:ext cx="500951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43592"/>
            <a:ext cx="2542857" cy="28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86575"/>
            <a:ext cx="2542857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48608"/>
            <a:ext cx="2542857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20167"/>
            <a:ext cx="2542857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82200"/>
            <a:ext cx="2542857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77142" y="4982200"/>
            <a:ext cx="2504761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744233"/>
            <a:ext cx="2542857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77142" y="5744233"/>
            <a:ext cx="2504761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79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7830" y="2901789"/>
            <a:ext cx="765883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6190" y="3448685"/>
            <a:ext cx="34417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3665" y="4702175"/>
            <a:ext cx="38862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9619" y="4863987"/>
            <a:ext cx="758857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45100" y="5711825"/>
            <a:ext cx="257365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70036" y="1735600"/>
            <a:ext cx="489728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6580" y="1470025"/>
            <a:ext cx="52006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3478" y="2913996"/>
            <a:ext cx="282535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6673" y="2913996"/>
            <a:ext cx="320206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3478" y="4987973"/>
            <a:ext cx="291953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85612" y="4987973"/>
            <a:ext cx="517981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015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2011" y="4561726"/>
            <a:ext cx="530102" cy="2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0885" y="5233962"/>
            <a:ext cx="395809" cy="2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3329" y="5233962"/>
            <a:ext cx="982456" cy="2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7164" y="5892045"/>
            <a:ext cx="374605" cy="30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3" b="51094"/>
          <a:stretch>
            <a:fillRect/>
          </a:stretch>
        </p:blipFill>
        <p:spPr>
          <a:xfrm>
            <a:off x="551815" y="980440"/>
            <a:ext cx="10085070" cy="338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2043430"/>
            <a:ext cx="14478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145" y="2924810"/>
            <a:ext cx="88582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3789045"/>
            <a:ext cx="64198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8383"/>
          <a:stretch>
            <a:fillRect/>
          </a:stretch>
        </p:blipFill>
        <p:spPr>
          <a:xfrm>
            <a:off x="695325" y="908685"/>
            <a:ext cx="9999980" cy="354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1995" y="1988820"/>
            <a:ext cx="23304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1900" y="2853055"/>
            <a:ext cx="13690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3860800"/>
            <a:ext cx="64198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 b="65396"/>
          <a:stretch>
            <a:fillRect/>
          </a:stretch>
        </p:blipFill>
        <p:spPr>
          <a:xfrm>
            <a:off x="720090" y="972185"/>
            <a:ext cx="10272485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060575"/>
            <a:ext cx="9053830" cy="34201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38045" y="2742565"/>
            <a:ext cx="6550660" cy="2054860"/>
          </a:xfrm>
          <a:prstGeom prst="line">
            <a:avLst/>
          </a:prstGeom>
          <a:ln w="19050">
            <a:solidFill>
              <a:srgbClr val="F142A9">
                <a:alpha val="97000"/>
              </a:srgb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135505" y="2708910"/>
            <a:ext cx="1944370" cy="2088515"/>
          </a:xfrm>
          <a:prstGeom prst="line">
            <a:avLst/>
          </a:prstGeom>
          <a:ln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4290" y="2685415"/>
            <a:ext cx="294005" cy="2112010"/>
          </a:xfrm>
          <a:prstGeom prst="line">
            <a:avLst/>
          </a:prstGeom>
          <a:ln w="19050"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311015" y="2708910"/>
            <a:ext cx="4233545" cy="2103755"/>
          </a:xfrm>
          <a:prstGeom prst="line">
            <a:avLst/>
          </a:prstGeom>
          <a:ln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101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1524" y="3555639"/>
            <a:ext cx="2743575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1640" y="3495675"/>
            <a:ext cx="28682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54872" y="5704494"/>
            <a:ext cx="2235835" cy="32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5735" y="5498465"/>
            <a:ext cx="299720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5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7747" y="4140802"/>
            <a:ext cx="240617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1557" y="4140802"/>
            <a:ext cx="248638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262" y="4830718"/>
            <a:ext cx="248638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2072" y="4838740"/>
            <a:ext cx="232597" cy="27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7747" y="5520635"/>
            <a:ext cx="240617" cy="28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1557" y="5520635"/>
            <a:ext cx="248638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1432" y="5480523"/>
            <a:ext cx="2333994" cy="36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58262" y="6218573"/>
            <a:ext cx="240617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2072" y="6218573"/>
            <a:ext cx="240617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1947" y="6170440"/>
            <a:ext cx="2325973" cy="36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66</cp:revision>
  <dcterms:created xsi:type="dcterms:W3CDTF">2015-09-16T06:44:00Z</dcterms:created>
  <dcterms:modified xsi:type="dcterms:W3CDTF">2023-12-13T15:44:17Z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