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933700"/>
            <a:ext cx="6096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5" b="1231"/>
          <a:stretch>
            <a:fillRect/>
          </a:stretch>
        </p:blipFill>
        <p:spPr>
          <a:xfrm>
            <a:off x="955675" y="1400175"/>
            <a:ext cx="7688580" cy="542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0580" y="4742815"/>
            <a:ext cx="3803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5588635"/>
            <a:ext cx="105981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58597" r="11323"/>
          <a:stretch>
            <a:fillRect/>
          </a:stretch>
        </p:blipFill>
        <p:spPr>
          <a:xfrm>
            <a:off x="5664200" y="836930"/>
            <a:ext cx="6207760" cy="142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461462"/>
            <a:ext cx="5361904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58597" r="11323"/>
          <a:stretch>
            <a:fillRect/>
          </a:stretch>
        </p:blipFill>
        <p:spPr>
          <a:xfrm>
            <a:off x="1415415" y="4148905"/>
            <a:ext cx="8856980" cy="203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3" b="57344"/>
          <a:stretch>
            <a:fillRect/>
          </a:stretch>
        </p:blipFill>
        <p:spPr>
          <a:xfrm>
            <a:off x="335280" y="2492375"/>
            <a:ext cx="11289665" cy="314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970145" y="3893185"/>
            <a:ext cx="6489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023735" y="4019550"/>
            <a:ext cx="11137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009640" y="4897120"/>
            <a:ext cx="6508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8388350" y="4947285"/>
            <a:ext cx="6489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1" r="11756"/>
          <a:stretch>
            <a:fillRect/>
          </a:stretch>
        </p:blipFill>
        <p:spPr>
          <a:xfrm>
            <a:off x="623570" y="1556385"/>
            <a:ext cx="9908540" cy="401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96000" y="1754505"/>
            <a:ext cx="6978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2485" y="1767205"/>
            <a:ext cx="7950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54270" y="2758440"/>
            <a:ext cx="73977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20760" y="2813685"/>
            <a:ext cx="88455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0145" y="4343400"/>
            <a:ext cx="685800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44560" y="4405630"/>
            <a:ext cx="98679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5082" y="3199848"/>
            <a:ext cx="259144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1599" y="3207949"/>
            <a:ext cx="251046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2369" y="3856050"/>
            <a:ext cx="275341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9697" y="3856050"/>
            <a:ext cx="259145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7198" y="4512253"/>
            <a:ext cx="696452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0467" y="4512253"/>
            <a:ext cx="259144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8330" y="4520354"/>
            <a:ext cx="696452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8565" y="5411470"/>
            <a:ext cx="10636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92420" y="6189345"/>
            <a:ext cx="20732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0027" y="5999932"/>
            <a:ext cx="257111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0493" y="5999932"/>
            <a:ext cx="441910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1307" y="5999932"/>
            <a:ext cx="433875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982" y="5999932"/>
            <a:ext cx="457979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7678" y="5999932"/>
            <a:ext cx="1124861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705" y="4710430"/>
            <a:ext cx="423545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992" y="5498873"/>
            <a:ext cx="4337484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5580" y="6245225"/>
            <a:ext cx="32194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4655820" y="6236970"/>
            <a:ext cx="32194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5442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2867804"/>
            <a:ext cx="904761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3706150"/>
            <a:ext cx="923809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3810944"/>
            <a:ext cx="666666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534970"/>
            <a:ext cx="276190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3809" y="4534970"/>
            <a:ext cx="990476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6192608"/>
            <a:ext cx="514285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91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69</cp:revision>
  <dcterms:created xsi:type="dcterms:W3CDTF">2015-09-16T06:44:00Z</dcterms:created>
  <dcterms:modified xsi:type="dcterms:W3CDTF">2023-12-13T05:30:44Z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