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1" r:id="rId5"/>
    <p:sldId id="340" r:id="rId6"/>
    <p:sldId id="339" r:id="rId7"/>
    <p:sldId id="337" r:id="rId8"/>
    <p:sldId id="336" r:id="rId9"/>
    <p:sldId id="335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8440" y="2689860"/>
            <a:ext cx="9037320" cy="1323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3930064"/>
            <a:ext cx="3342857" cy="2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3949149"/>
            <a:ext cx="2219047" cy="1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4359461"/>
            <a:ext cx="1723809" cy="1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1904" y="4359461"/>
            <a:ext cx="1266666" cy="1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4760231"/>
            <a:ext cx="1495238" cy="2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1904" y="4760231"/>
            <a:ext cx="1390476" cy="2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048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629597"/>
            <a:ext cx="4142857" cy="4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296632"/>
            <a:ext cx="1276190" cy="17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696852"/>
            <a:ext cx="1819047" cy="20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540" y="2306955"/>
            <a:ext cx="887857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2821373"/>
            <a:ext cx="1847619" cy="1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3202688"/>
            <a:ext cx="1628571" cy="2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4285" y="3603067"/>
            <a:ext cx="9028572" cy="2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4465" y="3968115"/>
            <a:ext cx="9041765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2003338"/>
            <a:ext cx="5466666" cy="21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2442612"/>
            <a:ext cx="5476190" cy="21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2881886"/>
            <a:ext cx="1895238" cy="21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990" y="3318510"/>
            <a:ext cx="551434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726425"/>
            <a:ext cx="6133333" cy="2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2065" y="3174365"/>
            <a:ext cx="65036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428" y="3880151"/>
            <a:ext cx="2200000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1565" y="4295140"/>
            <a:ext cx="9880600" cy="21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990" y="4747895"/>
            <a:ext cx="1024001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1165" y="1891030"/>
            <a:ext cx="690943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2440722"/>
            <a:ext cx="1476190" cy="19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2860357"/>
            <a:ext cx="6990476" cy="2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565" y="3242310"/>
            <a:ext cx="702818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0952" y="4214633"/>
            <a:ext cx="8980952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0476" y="4681954"/>
            <a:ext cx="1714285" cy="19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0665" y="5092065"/>
            <a:ext cx="9175750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2090" y="5540375"/>
            <a:ext cx="935990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2490470"/>
            <a:ext cx="662876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196742"/>
            <a:ext cx="1476190" cy="1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904" y="3635961"/>
            <a:ext cx="6838095" cy="1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4056380"/>
            <a:ext cx="704024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748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2022502"/>
            <a:ext cx="571428" cy="1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5714" y="2022502"/>
            <a:ext cx="561904" cy="1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7142" y="2671462"/>
            <a:ext cx="571428" cy="1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190" y="2671462"/>
            <a:ext cx="447619" cy="20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5238" y="3167726"/>
            <a:ext cx="533333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1904" y="3683077"/>
            <a:ext cx="200000" cy="1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20000" y="3683077"/>
            <a:ext cx="190476" cy="1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15238" y="3683077"/>
            <a:ext cx="685714" cy="20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6" r="40337"/>
          <a:stretch>
            <a:fillRect/>
          </a:stretch>
        </p:blipFill>
        <p:spPr>
          <a:xfrm>
            <a:off x="9361170" y="3767455"/>
            <a:ext cx="2051050" cy="235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6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571" y="1181567"/>
            <a:ext cx="1066666" cy="2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025" y="1600835"/>
            <a:ext cx="128397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3215" y="1570990"/>
            <a:ext cx="116713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9550" y="2598420"/>
            <a:ext cx="8401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2" r="23412"/>
          <a:stretch>
            <a:fillRect/>
          </a:stretch>
        </p:blipFill>
        <p:spPr>
          <a:xfrm>
            <a:off x="1958340" y="3454400"/>
            <a:ext cx="2655570" cy="232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9" r="46856"/>
          <a:stretch>
            <a:fillRect/>
          </a:stretch>
        </p:blipFill>
        <p:spPr>
          <a:xfrm>
            <a:off x="6614795" y="3538220"/>
            <a:ext cx="2738755" cy="231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330775"/>
            <a:ext cx="10800000" cy="4031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938" y="1492795"/>
            <a:ext cx="704761" cy="2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7795" y="1997916"/>
            <a:ext cx="695238" cy="2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3510" y="3008159"/>
            <a:ext cx="314285" cy="1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1129" y="3008159"/>
            <a:ext cx="295238" cy="1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9224" y="4018402"/>
            <a:ext cx="561904" cy="1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0652" y="4018402"/>
            <a:ext cx="561904" cy="1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7319" y="5028645"/>
            <a:ext cx="552380" cy="1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493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571" y="2424554"/>
            <a:ext cx="790476" cy="21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7142" y="3446785"/>
            <a:ext cx="561904" cy="20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3770445"/>
            <a:ext cx="10800000" cy="1724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908517" y="4523126"/>
            <a:ext cx="1209523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 flipV="1">
            <a:off x="248920" y="4869180"/>
            <a:ext cx="55784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689550"/>
            <a:ext cx="10800000" cy="367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1278" y="1784819"/>
            <a:ext cx="238095" cy="1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2707" y="2432652"/>
            <a:ext cx="266666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2707" y="3099539"/>
            <a:ext cx="266666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1278" y="3642576"/>
            <a:ext cx="238095" cy="17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0802" y="4823919"/>
            <a:ext cx="228571" cy="1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16" r="49552"/>
          <a:stretch>
            <a:fillRect/>
          </a:stretch>
        </p:blipFill>
        <p:spPr>
          <a:xfrm>
            <a:off x="791845" y="1123500"/>
            <a:ext cx="5448390" cy="56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7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2857" y="1620349"/>
            <a:ext cx="219047" cy="1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2857" y="2669151"/>
            <a:ext cx="219047" cy="1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4285" y="4242353"/>
            <a:ext cx="228571" cy="17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1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3333" y="1124956"/>
            <a:ext cx="219047" cy="19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24650"/>
            <a:ext cx="10800000" cy="2778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386666" y="3831335"/>
            <a:ext cx="219047" cy="18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20" y="1163320"/>
            <a:ext cx="11666220" cy="451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22140" y="2700655"/>
            <a:ext cx="121158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2220" y="2700020"/>
            <a:ext cx="147256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7355" y="2700655"/>
            <a:ext cx="147320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0045" y="3500755"/>
            <a:ext cx="89598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6830" y="3584575"/>
            <a:ext cx="67691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32700" y="3564890"/>
            <a:ext cx="144208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2775" y="4344035"/>
            <a:ext cx="115189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47835" y="4280535"/>
            <a:ext cx="141859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57675" y="5013325"/>
            <a:ext cx="136715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58560" y="5074920"/>
            <a:ext cx="929005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ZWJiMjkxMTgwNTA5YjQzMWZhMzkwMWE5NjY4YzYxMj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super  girl</cp:lastModifiedBy>
  <cp:revision>64</cp:revision>
  <dcterms:created xsi:type="dcterms:W3CDTF">2015-09-16T06:44:00Z</dcterms:created>
  <dcterms:modified xsi:type="dcterms:W3CDTF">2023-12-12T12:02:37Z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