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7770" y="2695575"/>
            <a:ext cx="4695825" cy="1466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3881303"/>
            <a:ext cx="1123809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1428" y="3881303"/>
            <a:ext cx="1352380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3809" y="3881303"/>
            <a:ext cx="1123809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7142" y="3881303"/>
            <a:ext cx="1352380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8095" y="4510857"/>
            <a:ext cx="1123809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91428" y="4510857"/>
            <a:ext cx="1352380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43809" y="4510857"/>
            <a:ext cx="1123809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77142" y="4510857"/>
            <a:ext cx="1352380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58095" y="5130873"/>
            <a:ext cx="1123809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96190" y="5130873"/>
            <a:ext cx="1133333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43809" y="5130873"/>
            <a:ext cx="1123809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81904" y="5130873"/>
            <a:ext cx="1133333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1" t="43898" r="12523" b="8596"/>
          <a:stretch>
            <a:fillRect/>
          </a:stretch>
        </p:blipFill>
        <p:spPr>
          <a:xfrm>
            <a:off x="8472170" y="1988820"/>
            <a:ext cx="3528060" cy="273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81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4813" y="4144807"/>
            <a:ext cx="7192335" cy="34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7145" y="4870450"/>
            <a:ext cx="446341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2945" y="4869180"/>
            <a:ext cx="278193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4925" y="5578475"/>
            <a:ext cx="683387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9495" y="6309360"/>
            <a:ext cx="712089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1" t="43898" r="12523" b="8596"/>
          <a:stretch>
            <a:fillRect/>
          </a:stretch>
        </p:blipFill>
        <p:spPr>
          <a:xfrm>
            <a:off x="8544560" y="3437255"/>
            <a:ext cx="3528060" cy="273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8184515" y="5589270"/>
            <a:ext cx="35560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4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05" y="1135380"/>
            <a:ext cx="8789670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6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103" y="4268720"/>
            <a:ext cx="758313" cy="35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4354" y="6028205"/>
            <a:ext cx="906276" cy="40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0122" y="6018945"/>
            <a:ext cx="934019" cy="444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815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0565" y="1796133"/>
            <a:ext cx="848266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1808" y="2610328"/>
            <a:ext cx="934824" cy="38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5037" y="3441847"/>
            <a:ext cx="917512" cy="41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3002" y="5096223"/>
            <a:ext cx="2267813" cy="43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9447" y="5936404"/>
            <a:ext cx="2302436" cy="43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" t="-165" r="1322" b="32305"/>
          <a:stretch>
            <a:fillRect/>
          </a:stretch>
        </p:blipFill>
        <p:spPr>
          <a:xfrm>
            <a:off x="479425" y="1466850"/>
            <a:ext cx="12298045" cy="392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2263590"/>
            <a:ext cx="10800000" cy="3827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659" y="3437472"/>
            <a:ext cx="3761904" cy="34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745" y="4248785"/>
            <a:ext cx="504317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659" y="5059911"/>
            <a:ext cx="1066666" cy="34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8" t="70726" r="12217"/>
          <a:stretch>
            <a:fillRect/>
          </a:stretch>
        </p:blipFill>
        <p:spPr>
          <a:xfrm>
            <a:off x="695325" y="836745"/>
            <a:ext cx="8760460" cy="146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3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64</cp:revision>
  <dcterms:created xsi:type="dcterms:W3CDTF">2015-09-16T06:44:00Z</dcterms:created>
  <dcterms:modified xsi:type="dcterms:W3CDTF">2023-12-13T03:13:21Z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