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29" r:id="rId8"/>
    <p:sldId id="344" r:id="rId9"/>
    <p:sldId id="327" r:id="rId10"/>
    <p:sldId id="342" r:id="rId11"/>
    <p:sldId id="326" r:id="rId12"/>
    <p:sldId id="343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7745" y="2957195"/>
            <a:ext cx="50958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9" b="48602"/>
          <a:stretch>
            <a:fillRect/>
          </a:stretch>
        </p:blipFill>
        <p:spPr>
          <a:xfrm>
            <a:off x="695325" y="692150"/>
            <a:ext cx="8472260" cy="296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760" y="2162810"/>
            <a:ext cx="578929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760" y="3193415"/>
            <a:ext cx="328866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80380" y="2854960"/>
            <a:ext cx="550799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57" r="940"/>
          <a:stretch>
            <a:fillRect/>
          </a:stretch>
        </p:blipFill>
        <p:spPr>
          <a:xfrm>
            <a:off x="767715" y="1340670"/>
            <a:ext cx="8688795" cy="128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9" t="2871" r="18222" b="3671"/>
          <a:stretch>
            <a:fillRect/>
          </a:stretch>
        </p:blipFill>
        <p:spPr>
          <a:xfrm>
            <a:off x="2855595" y="2997200"/>
            <a:ext cx="5474335" cy="337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8770" y="3025775"/>
            <a:ext cx="5494020" cy="3420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8318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50645" y="4759325"/>
            <a:ext cx="414147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0645" y="5412105"/>
            <a:ext cx="644525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5250" y="5935980"/>
            <a:ext cx="62947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27447" y="5889299"/>
            <a:ext cx="2518630" cy="3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0825" y="5916930"/>
            <a:ext cx="302641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840" y="3470275"/>
            <a:ext cx="3016885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62857" y="3680055"/>
            <a:ext cx="2590476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93215" y="4499610"/>
            <a:ext cx="305816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587" y="4802495"/>
            <a:ext cx="3588238" cy="38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84780" y="5904865"/>
            <a:ext cx="172847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45247" y="5971603"/>
            <a:ext cx="1395426" cy="32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1" grpId="0" bldLvl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3819831"/>
            <a:ext cx="3419047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6255" y="3542030"/>
            <a:ext cx="292354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4761" y="5267558"/>
            <a:ext cx="1609523" cy="33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72555" y="4824095"/>
            <a:ext cx="119062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1" grpId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8510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0335" y="3943985"/>
            <a:ext cx="376809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5730" y="4657725"/>
            <a:ext cx="251523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3471" y="5341042"/>
            <a:ext cx="1110694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0335" y="5994400"/>
            <a:ext cx="351790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561" b="26696"/>
          <a:stretch>
            <a:fillRect/>
          </a:stretch>
        </p:blipFill>
        <p:spPr>
          <a:xfrm>
            <a:off x="720090" y="972185"/>
            <a:ext cx="695415" cy="389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25650" y="1339215"/>
            <a:ext cx="7871460" cy="485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06" b="59847"/>
          <a:stretch>
            <a:fillRect/>
          </a:stretch>
        </p:blipFill>
        <p:spPr>
          <a:xfrm>
            <a:off x="767715" y="764540"/>
            <a:ext cx="7922260" cy="218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8480" y="908685"/>
            <a:ext cx="73342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2175" y="2420620"/>
            <a:ext cx="181419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8030" y="3068955"/>
            <a:ext cx="550799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47" r="17820"/>
          <a:stretch>
            <a:fillRect/>
          </a:stretch>
        </p:blipFill>
        <p:spPr>
          <a:xfrm>
            <a:off x="720090" y="989515"/>
            <a:ext cx="8544650" cy="315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120023" y="1039520"/>
            <a:ext cx="265903" cy="32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93364" y="1864998"/>
            <a:ext cx="880232" cy="32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19430" y="3506781"/>
            <a:ext cx="476792" cy="32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11675" y="3212465"/>
            <a:ext cx="550799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2023-12-12T08:51:11Z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