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42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6745" y="2981325"/>
            <a:ext cx="58578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330775"/>
            <a:ext cx="10800000" cy="409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500" y="3220085"/>
            <a:ext cx="73501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500" y="3993515"/>
            <a:ext cx="69246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414" y="4775748"/>
            <a:ext cx="5961904" cy="37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183880" y="3211195"/>
            <a:ext cx="15354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7772400" y="3931285"/>
            <a:ext cx="16586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076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46510" y="5868178"/>
            <a:ext cx="576299" cy="25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972" y="5868178"/>
            <a:ext cx="584303" cy="25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443" y="5868178"/>
            <a:ext cx="576299" cy="25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219861"/>
            <a:ext cx="438095" cy="4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8565" y="3720465"/>
            <a:ext cx="191706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061712"/>
            <a:ext cx="2419047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1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7245" y="5240655"/>
            <a:ext cx="167767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3969" y="5990369"/>
            <a:ext cx="5140457" cy="35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863975" y="5228590"/>
            <a:ext cx="525843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9095740" y="5228590"/>
            <a:ext cx="119888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2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3307715"/>
            <a:ext cx="24199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4460" y="3307715"/>
            <a:ext cx="61214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4184650"/>
            <a:ext cx="29133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6740" y="4184650"/>
            <a:ext cx="56692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7619" y="5061788"/>
            <a:ext cx="2885714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7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9220" y="2486025"/>
            <a:ext cx="194246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9139" y="3341032"/>
            <a:ext cx="3648477" cy="3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9220" y="5756275"/>
            <a:ext cx="187769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9950" y="5467985"/>
            <a:ext cx="604901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9785" y="2492375"/>
            <a:ext cx="656018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9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3679536"/>
            <a:ext cx="371428" cy="35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5" b="54853"/>
          <a:stretch>
            <a:fillRect/>
          </a:stretch>
        </p:blipFill>
        <p:spPr>
          <a:xfrm>
            <a:off x="1212215" y="1607820"/>
            <a:ext cx="10669270" cy="351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205355"/>
            <a:ext cx="5035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47" r="12408"/>
          <a:stretch>
            <a:fillRect/>
          </a:stretch>
        </p:blipFill>
        <p:spPr>
          <a:xfrm>
            <a:off x="923290" y="1353820"/>
            <a:ext cx="9234170" cy="410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6350" y="1423035"/>
            <a:ext cx="5499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255"/>
            <a:ext cx="10800000" cy="575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4940935"/>
            <a:ext cx="178625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0085" y="5175885"/>
            <a:ext cx="55714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6186727"/>
            <a:ext cx="4676190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760460" y="5156835"/>
            <a:ext cx="15481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1996" y="6024962"/>
            <a:ext cx="451781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1438" y="6024962"/>
            <a:ext cx="451781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1469" y="6034389"/>
            <a:ext cx="461194" cy="28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0324" y="6024962"/>
            <a:ext cx="451781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2023-12-13T01:43:46Z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