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44" r:id="rId6"/>
    <p:sldId id="333" r:id="rId7"/>
    <p:sldId id="332" r:id="rId8"/>
    <p:sldId id="345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885" y="1746568"/>
            <a:ext cx="5857875" cy="3365500"/>
            <a:chOff x="4951" y="2075"/>
            <a:chExt cx="9225" cy="5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2" y="2075"/>
              <a:ext cx="5535" cy="213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6652" y="4043"/>
              <a:ext cx="5970" cy="181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4951" y="5740"/>
              <a:ext cx="9225" cy="163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2372218"/>
            <a:ext cx="2171428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3400950"/>
            <a:ext cx="2161904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142" y="4429682"/>
            <a:ext cx="752380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0952" y="5448889"/>
            <a:ext cx="3104761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3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3563" y="3604469"/>
            <a:ext cx="282647" cy="22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7962" y="3604469"/>
            <a:ext cx="274796" cy="22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1861" y="3698766"/>
            <a:ext cx="266944" cy="3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7329" y="3698766"/>
            <a:ext cx="266944" cy="3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2878" y="3698766"/>
            <a:ext cx="266944" cy="3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0590" y="5765451"/>
            <a:ext cx="5739314" cy="25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4500" y="6362700"/>
            <a:ext cx="53651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340300"/>
            <a:ext cx="10800000" cy="322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7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692" y="1314178"/>
            <a:ext cx="2147842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692" y="2122099"/>
            <a:ext cx="2157346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5784" y="2949029"/>
            <a:ext cx="2147842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5560" y="3766455"/>
            <a:ext cx="2157346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5560" y="4583881"/>
            <a:ext cx="2157346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9878" y="5401306"/>
            <a:ext cx="2147842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85" y="6180712"/>
            <a:ext cx="3288289" cy="38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600190" y="3789045"/>
            <a:ext cx="45332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91428" y="4882512"/>
            <a:ext cx="457142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27090" y="5693410"/>
            <a:ext cx="31362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4" b="58601"/>
          <a:stretch>
            <a:fillRect/>
          </a:stretch>
        </p:blipFill>
        <p:spPr>
          <a:xfrm>
            <a:off x="911860" y="1628775"/>
            <a:ext cx="1119124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0190" y="1711960"/>
            <a:ext cx="175704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3930" y="3643630"/>
            <a:ext cx="276161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3" r="-137"/>
          <a:stretch>
            <a:fillRect/>
          </a:stretch>
        </p:blipFill>
        <p:spPr>
          <a:xfrm>
            <a:off x="695325" y="1557020"/>
            <a:ext cx="10904220" cy="382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01035" y="4580890"/>
            <a:ext cx="23672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125" y="4608830"/>
            <a:ext cx="128397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9780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40505" y="3385185"/>
            <a:ext cx="587692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37080" y="4145280"/>
            <a:ext cx="312039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36949" y="5017422"/>
            <a:ext cx="2552860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19923" y="5820541"/>
            <a:ext cx="491598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9" b="43597"/>
          <a:stretch>
            <a:fillRect/>
          </a:stretch>
        </p:blipFill>
        <p:spPr>
          <a:xfrm>
            <a:off x="814705" y="1622425"/>
            <a:ext cx="10906760" cy="373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3789045"/>
            <a:ext cx="32270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2175" y="4721860"/>
            <a:ext cx="187642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 r="724"/>
          <a:stretch>
            <a:fillRect/>
          </a:stretch>
        </p:blipFill>
        <p:spPr>
          <a:xfrm>
            <a:off x="407670" y="1341120"/>
            <a:ext cx="11725275" cy="280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8765" y="2493010"/>
            <a:ext cx="19431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6860" y="2508885"/>
            <a:ext cx="362394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950" y="3501390"/>
            <a:ext cx="48133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60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996041"/>
            <a:ext cx="980952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2996041"/>
            <a:ext cx="980952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3892109"/>
            <a:ext cx="495238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9047" y="3892109"/>
            <a:ext cx="495238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048325"/>
            <a:ext cx="10800000" cy="249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2210" y="3124200"/>
            <a:ext cx="165735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8897" y="3987206"/>
            <a:ext cx="1666666" cy="33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68</cp:revision>
  <dcterms:created xsi:type="dcterms:W3CDTF">2015-09-16T06:44:00Z</dcterms:created>
  <dcterms:modified xsi:type="dcterms:W3CDTF">2023-12-13T03:33:29Z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