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1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38095" y="2405698"/>
            <a:ext cx="7114540" cy="2046605"/>
            <a:chOff x="3997" y="2858"/>
            <a:chExt cx="11204" cy="32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85" y="2858"/>
              <a:ext cx="8430" cy="19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997" y="4717"/>
              <a:ext cx="11205" cy="136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39047" y="5017130"/>
            <a:ext cx="399999" cy="33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3060021"/>
            <a:ext cx="466666" cy="45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190" y="5824981"/>
            <a:ext cx="457142" cy="45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4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4488" y="2133353"/>
            <a:ext cx="1238641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7257" y="2842635"/>
            <a:ext cx="4845504" cy="30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0980" y="3575050"/>
            <a:ext cx="266446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229" y="4261201"/>
            <a:ext cx="3209562" cy="31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8750" y="4947285"/>
            <a:ext cx="454533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2683" y="5664178"/>
            <a:ext cx="1970920" cy="27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2683" y="6357872"/>
            <a:ext cx="3030387" cy="31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0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4946" y="4315493"/>
            <a:ext cx="2914309" cy="27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4012" y="5028561"/>
            <a:ext cx="2003587" cy="26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4012" y="5702013"/>
            <a:ext cx="2375795" cy="30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6690" y="6407150"/>
            <a:ext cx="557276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3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660" y="3127375"/>
            <a:ext cx="377825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6249" y="4110413"/>
            <a:ext cx="3670096" cy="58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4099" y="5046694"/>
            <a:ext cx="2074728" cy="23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4099" y="5600972"/>
            <a:ext cx="1932418" cy="26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6360" y="6184900"/>
            <a:ext cx="475805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44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1015" y="3931285"/>
            <a:ext cx="304546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794" y="5060275"/>
            <a:ext cx="1224772" cy="25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141" y="5672689"/>
            <a:ext cx="1233048" cy="29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6275070"/>
            <a:ext cx="387794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620210"/>
            <a:ext cx="971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248232"/>
            <a:ext cx="3533333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91202"/>
            <a:ext cx="2114285" cy="28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86545"/>
            <a:ext cx="2104761" cy="34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439160"/>
            <a:ext cx="70713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760460" y="764540"/>
            <a:ext cx="19431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2023-12-13T03:20:33Z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