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8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42A9"/>
    <a:srgbClr val="FFFFFF"/>
    <a:srgbClr val="62605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3264535" y="2266950"/>
            <a:ext cx="5662930" cy="2325370"/>
            <a:chOff x="5723" y="2593"/>
            <a:chExt cx="7754" cy="3263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5723" y="2593"/>
              <a:ext cx="7755" cy="15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135" y="4942"/>
              <a:ext cx="6930" cy="91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2191835"/>
            <a:ext cx="10800000" cy="2682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40026" y="3385093"/>
            <a:ext cx="371428" cy="32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4033650"/>
            <a:ext cx="352380" cy="32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45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2852420"/>
            <a:ext cx="6319520" cy="368363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275205" y="4263390"/>
            <a:ext cx="5045075" cy="677545"/>
          </a:xfrm>
          <a:prstGeom prst="line">
            <a:avLst/>
          </a:prstGeom>
          <a:ln w="19050">
            <a:solidFill>
              <a:srgbClr val="F142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910965" y="4286250"/>
            <a:ext cx="24765" cy="582930"/>
          </a:xfrm>
          <a:prstGeom prst="line">
            <a:avLst/>
          </a:prstGeom>
          <a:ln w="19050">
            <a:solidFill>
              <a:srgbClr val="F142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206625" y="4077335"/>
            <a:ext cx="3457575" cy="849630"/>
          </a:xfrm>
          <a:prstGeom prst="line">
            <a:avLst/>
          </a:prstGeom>
          <a:ln w="19050">
            <a:solidFill>
              <a:srgbClr val="F142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740400" y="4077335"/>
            <a:ext cx="1579880" cy="861060"/>
          </a:xfrm>
          <a:prstGeom prst="line">
            <a:avLst/>
          </a:prstGeom>
          <a:ln w="19050">
            <a:solidFill>
              <a:srgbClr val="F142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7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33047" y="3614823"/>
            <a:ext cx="304695" cy="29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77142" y="5143596"/>
            <a:ext cx="504761" cy="4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86666" y="1162782"/>
            <a:ext cx="428571" cy="35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238" y="2107155"/>
            <a:ext cx="523809" cy="44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0952" y="3080146"/>
            <a:ext cx="504761" cy="47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8571" y="3137380"/>
            <a:ext cx="428571" cy="36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4081753"/>
            <a:ext cx="533333" cy="45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3707156"/>
            <a:ext cx="980952" cy="4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761" y="5212922"/>
            <a:ext cx="961904" cy="4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5670565"/>
            <a:ext cx="504761" cy="4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761" y="5680096"/>
            <a:ext cx="514285" cy="4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0952" y="5670565"/>
            <a:ext cx="495238" cy="4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546040"/>
            <a:ext cx="10800000" cy="2778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16543" y="3637042"/>
            <a:ext cx="523809" cy="40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2734" y="3627494"/>
            <a:ext cx="504761" cy="42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4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3501525"/>
            <a:ext cx="400000" cy="33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3809" y="4456063"/>
            <a:ext cx="457142" cy="45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02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4285" y="2109200"/>
            <a:ext cx="400000" cy="33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285" y="4093000"/>
            <a:ext cx="400000" cy="33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2380" y="3289002"/>
            <a:ext cx="333333" cy="314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super  girl</cp:lastModifiedBy>
  <cp:revision>66</cp:revision>
  <dcterms:created xsi:type="dcterms:W3CDTF">2015-09-16T06:44:00Z</dcterms:created>
  <dcterms:modified xsi:type="dcterms:W3CDTF">2023-12-13T15:44:55Z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