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3" r:id="rId7"/>
    <p:sldId id="331" r:id="rId8"/>
    <p:sldId id="329" r:id="rId9"/>
    <p:sldId id="327" r:id="rId10"/>
    <p:sldId id="350" r:id="rId11"/>
    <p:sldId id="326" r:id="rId12"/>
    <p:sldId id="325" r:id="rId13"/>
    <p:sldId id="351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9645" y="2890520"/>
            <a:ext cx="517207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7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0" b="44352"/>
          <a:stretch>
            <a:fillRect/>
          </a:stretch>
        </p:blipFill>
        <p:spPr>
          <a:xfrm>
            <a:off x="720090" y="756920"/>
            <a:ext cx="10416630" cy="31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975944"/>
            <a:ext cx="447619" cy="3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2624779"/>
            <a:ext cx="295238" cy="32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2857" y="3453962"/>
            <a:ext cx="504761" cy="33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6" t="35145" r="23219"/>
          <a:stretch>
            <a:fillRect/>
          </a:stretch>
        </p:blipFill>
        <p:spPr>
          <a:xfrm>
            <a:off x="7031990" y="3068770"/>
            <a:ext cx="4824730" cy="373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29" r="18884"/>
          <a:stretch>
            <a:fillRect/>
          </a:stretch>
        </p:blipFill>
        <p:spPr>
          <a:xfrm>
            <a:off x="720090" y="1064445"/>
            <a:ext cx="8760550" cy="231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96190" y="1188149"/>
            <a:ext cx="895238" cy="38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285" y="2865577"/>
            <a:ext cx="514285" cy="33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6" t="35145" r="23219"/>
          <a:stretch>
            <a:fillRect/>
          </a:stretch>
        </p:blipFill>
        <p:spPr>
          <a:xfrm>
            <a:off x="4008120" y="2996380"/>
            <a:ext cx="4824730" cy="373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7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20000" y="4737735"/>
            <a:ext cx="561904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047" y="4737735"/>
            <a:ext cx="552380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8095" y="4737735"/>
            <a:ext cx="552381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8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9772" y="2835790"/>
            <a:ext cx="1818356" cy="36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H="1">
            <a:off x="1250315" y="3651885"/>
            <a:ext cx="828675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2032" y="4930335"/>
            <a:ext cx="8036247" cy="36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9772" y="5729103"/>
            <a:ext cx="984573" cy="36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8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7006" y="6270623"/>
            <a:ext cx="4530686" cy="30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965" y="2559685"/>
            <a:ext cx="5176520" cy="351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44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2517775"/>
            <a:ext cx="861885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3494661"/>
            <a:ext cx="619047" cy="37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212465"/>
            <a:ext cx="5203190" cy="353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10445750" cy="271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7" r="46889"/>
          <a:stretch>
            <a:fillRect/>
          </a:stretch>
        </p:blipFill>
        <p:spPr>
          <a:xfrm>
            <a:off x="4224020" y="3068955"/>
            <a:ext cx="4703445" cy="367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613225"/>
            <a:ext cx="10800000" cy="393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238" y="2588959"/>
            <a:ext cx="1800000" cy="35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3905" y="2579414"/>
            <a:ext cx="5819048" cy="38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660" y="3357245"/>
            <a:ext cx="19989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62" y="4125641"/>
            <a:ext cx="6276191" cy="37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7" r="50102"/>
          <a:stretch>
            <a:fillRect/>
          </a:stretch>
        </p:blipFill>
        <p:spPr>
          <a:xfrm>
            <a:off x="8400415" y="3789045"/>
            <a:ext cx="3554730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639695" y="3356610"/>
            <a:ext cx="56553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8328660" y="3357245"/>
            <a:ext cx="84391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 b="61226"/>
          <a:stretch>
            <a:fillRect/>
          </a:stretch>
        </p:blipFill>
        <p:spPr>
          <a:xfrm>
            <a:off x="720090" y="972185"/>
            <a:ext cx="10056585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049021"/>
            <a:ext cx="485714" cy="33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7" r="46889"/>
          <a:stretch>
            <a:fillRect/>
          </a:stretch>
        </p:blipFill>
        <p:spPr>
          <a:xfrm>
            <a:off x="4224020" y="2636520"/>
            <a:ext cx="4548505" cy="354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83" r="-1782"/>
          <a:stretch>
            <a:fillRect/>
          </a:stretch>
        </p:blipFill>
        <p:spPr>
          <a:xfrm>
            <a:off x="720090" y="843465"/>
            <a:ext cx="10992575" cy="237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190" y="1841814"/>
            <a:ext cx="285714" cy="33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571" y="2680557"/>
            <a:ext cx="866666" cy="34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7" r="46889"/>
          <a:stretch>
            <a:fillRect/>
          </a:stretch>
        </p:blipFill>
        <p:spPr>
          <a:xfrm>
            <a:off x="4008120" y="3357245"/>
            <a:ext cx="4340225" cy="338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65</cp:revision>
  <dcterms:created xsi:type="dcterms:W3CDTF">2015-09-16T06:44:00Z</dcterms:created>
  <dcterms:modified xsi:type="dcterms:W3CDTF">2023-12-13T01:58:17Z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