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6720" y="2880995"/>
            <a:ext cx="62579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1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53820" y="6036520"/>
            <a:ext cx="472108" cy="31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5684" y="6036520"/>
            <a:ext cx="472108" cy="31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8639" y="6036520"/>
            <a:ext cx="481016" cy="31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8318" y="6036520"/>
            <a:ext cx="463201" cy="31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0351" y="6036520"/>
            <a:ext cx="258323" cy="31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3307" y="6036520"/>
            <a:ext cx="276139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330775"/>
            <a:ext cx="10800000" cy="4444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8610" y="4455160"/>
            <a:ext cx="150812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617795"/>
            <a:ext cx="10800000" cy="307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1278" y="3270258"/>
            <a:ext cx="1800000" cy="36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0020" y="4015105"/>
            <a:ext cx="423100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7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0035" y="1037667"/>
            <a:ext cx="3513227" cy="4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3093" y="1047048"/>
            <a:ext cx="946229" cy="44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5908" y="2773172"/>
            <a:ext cx="1049283" cy="35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1435" y="3561185"/>
            <a:ext cx="4169029" cy="4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5463" y="4433628"/>
            <a:ext cx="993072" cy="40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57855" y="4424247"/>
            <a:ext cx="505904" cy="44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525" y="5259166"/>
            <a:ext cx="3110377" cy="4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66419" y="5268547"/>
            <a:ext cx="964966" cy="44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51950" y="5287309"/>
            <a:ext cx="524641" cy="40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6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265" y="2867660"/>
            <a:ext cx="875474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6190" y="3677523"/>
            <a:ext cx="1971428" cy="40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24580" y="3686810"/>
            <a:ext cx="63614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315" y="4478020"/>
            <a:ext cx="29184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18965" y="4478020"/>
            <a:ext cx="568007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58265" y="5153660"/>
            <a:ext cx="432879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5" grpId="0" bldLvl="0" animBg="1"/>
      <p:bldP spid="18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938348"/>
            <a:ext cx="2933333" cy="31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2938348"/>
            <a:ext cx="2942857" cy="31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3730614"/>
            <a:ext cx="2942857" cy="32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4485005"/>
            <a:ext cx="30568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2908869"/>
            <a:ext cx="1961904" cy="39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155" y="2908935"/>
            <a:ext cx="63696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315" y="3700780"/>
            <a:ext cx="623062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8095" y="4492713"/>
            <a:ext cx="2428571" cy="39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7536180" y="3644900"/>
            <a:ext cx="242887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4" grpId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4107370"/>
            <a:ext cx="514285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047" y="4116900"/>
            <a:ext cx="476191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90" y="4107370"/>
            <a:ext cx="476190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6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5061" y="1224394"/>
            <a:ext cx="459003" cy="34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004" y="1936507"/>
            <a:ext cx="3123025" cy="4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2058" y="2702704"/>
            <a:ext cx="468003" cy="36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7004" y="5668338"/>
            <a:ext cx="3267026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7145" y="6344285"/>
            <a:ext cx="561467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2023-12-13T02:09:30Z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