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957195"/>
            <a:ext cx="70866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9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29998"/>
            <a:ext cx="3400000" cy="30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84617"/>
            <a:ext cx="4952380" cy="34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886835"/>
            <a:ext cx="62001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2" t="57309" r="30885" b="-1236"/>
          <a:stretch>
            <a:fillRect/>
          </a:stretch>
        </p:blipFill>
        <p:spPr>
          <a:xfrm>
            <a:off x="7392035" y="2345055"/>
            <a:ext cx="4752340" cy="215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196790"/>
            <a:ext cx="10800000" cy="348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2295" y="4220845"/>
            <a:ext cx="17805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" r="54891"/>
          <a:stretch>
            <a:fillRect/>
          </a:stretch>
        </p:blipFill>
        <p:spPr>
          <a:xfrm>
            <a:off x="720090" y="1052010"/>
            <a:ext cx="4871720" cy="465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210426"/>
            <a:ext cx="4104761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40151"/>
            <a:ext cx="2933333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12653"/>
            <a:ext cx="3695238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04230"/>
            <a:ext cx="2885714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433955"/>
            <a:ext cx="2514285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196840"/>
            <a:ext cx="51130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4245" y="692150"/>
            <a:ext cx="39909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556835"/>
            <a:ext cx="10800000" cy="330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951" y="1286181"/>
            <a:ext cx="2590612" cy="62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818" y="2341510"/>
            <a:ext cx="2494067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818" y="2977930"/>
            <a:ext cx="2140070" cy="29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705" y="3662680"/>
            <a:ext cx="402145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4261485"/>
            <a:ext cx="173799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818" y="4991916"/>
            <a:ext cx="7256932" cy="32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818" y="5676671"/>
            <a:ext cx="7240841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818" y="6353370"/>
            <a:ext cx="4867454" cy="29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065"/>
            <a:ext cx="10800000" cy="57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689550"/>
            <a:ext cx="10800000" cy="274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9877" y="1995075"/>
            <a:ext cx="1495238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7496" y="1985528"/>
            <a:ext cx="399999" cy="43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7020" y="2921200"/>
            <a:ext cx="1485714" cy="4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924" y="2921200"/>
            <a:ext cx="409523" cy="43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V="1">
            <a:off x="4582795" y="3786505"/>
            <a:ext cx="14382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3223210"/>
            <a:ext cx="780953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6018145"/>
            <a:ext cx="561904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192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3366329"/>
            <a:ext cx="1304761" cy="38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2649768"/>
            <a:ext cx="4066667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640146"/>
            <a:ext cx="2980952" cy="80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830" y="3000375"/>
            <a:ext cx="321818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55" y="3780155"/>
            <a:ext cx="29076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1697204"/>
            <a:ext cx="2666666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7955" y="2613025"/>
            <a:ext cx="33680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3381375"/>
            <a:ext cx="305371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2023-12-12T06:10:27Z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