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3" r:id="rId11"/>
    <p:sldId id="332" r:id="rId12"/>
    <p:sldId id="331" r:id="rId13"/>
    <p:sldId id="330" r:id="rId14"/>
    <p:sldId id="329" r:id="rId15"/>
    <p:sldId id="328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31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5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1.png"/><Relationship Id="rId2" Type="http://schemas.openxmlformats.org/officeDocument/2006/relationships/tags" Target="../tags/tag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7820" y="2804160"/>
            <a:ext cx="8976360" cy="1249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93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830" y="2194560"/>
            <a:ext cx="7038340" cy="304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407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2856003"/>
            <a:ext cx="2180952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333" y="3304039"/>
            <a:ext cx="9200000" cy="19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1904" y="3742543"/>
            <a:ext cx="8971429" cy="19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565" y="4161790"/>
            <a:ext cx="931608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50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2741930"/>
            <a:ext cx="938530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3170684"/>
            <a:ext cx="1200000" cy="18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1904" y="3599395"/>
            <a:ext cx="9390475" cy="20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465" y="4040505"/>
            <a:ext cx="9837420" cy="19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62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67080" y="2850515"/>
            <a:ext cx="953960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3532824"/>
            <a:ext cx="8961904" cy="1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1904" y="3971090"/>
            <a:ext cx="961904" cy="18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1904" y="4390300"/>
            <a:ext cx="9152380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465" y="4819015"/>
            <a:ext cx="942594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05510" y="2035810"/>
            <a:ext cx="718629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4715" y="2697480"/>
            <a:ext cx="719709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2065" y="3443605"/>
            <a:ext cx="690435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91428" y="3901540"/>
            <a:ext cx="1457142" cy="19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91428" y="4311867"/>
            <a:ext cx="7095238" cy="20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3465" y="4655185"/>
            <a:ext cx="732028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2" grpId="0" animBg="1"/>
      <p:bldP spid="13" grpId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4415" y="2517140"/>
            <a:ext cx="956183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515" y="3164840"/>
            <a:ext cx="952373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1904" y="3974647"/>
            <a:ext cx="9514285" cy="2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465" y="4403725"/>
            <a:ext cx="969581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4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86666" y="3725647"/>
            <a:ext cx="447619" cy="20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9047" y="4192529"/>
            <a:ext cx="466666" cy="20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62857" y="4192529"/>
            <a:ext cx="1114284" cy="20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9047" y="4668939"/>
            <a:ext cx="200000" cy="20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86666" y="4668939"/>
            <a:ext cx="476190" cy="20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836295"/>
            <a:ext cx="6510020" cy="270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81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865495" y="1828800"/>
            <a:ext cx="95758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96190" y="2751015"/>
            <a:ext cx="1704761" cy="20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91428" y="3227606"/>
            <a:ext cx="304761" cy="20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58095" y="3380115"/>
            <a:ext cx="323809" cy="20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53333" y="3380115"/>
            <a:ext cx="333333" cy="20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43809" y="3523093"/>
            <a:ext cx="342857" cy="2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72380" y="4152193"/>
            <a:ext cx="619047" cy="2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20000" y="4781293"/>
            <a:ext cx="466666" cy="20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72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2380" y="1660418"/>
            <a:ext cx="695238" cy="2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8571" y="2651694"/>
            <a:ext cx="457142" cy="20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7619" y="3128269"/>
            <a:ext cx="333333" cy="2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62857" y="4062357"/>
            <a:ext cx="190476" cy="2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9523" y="4062357"/>
            <a:ext cx="190476" cy="2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86666" y="4996444"/>
            <a:ext cx="476190" cy="2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72380" y="4996444"/>
            <a:ext cx="466666" cy="2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4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1808704"/>
            <a:ext cx="323809" cy="20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047" y="2276431"/>
            <a:ext cx="457142" cy="20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3809" y="3211885"/>
            <a:ext cx="333333" cy="20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95740" y="3556000"/>
            <a:ext cx="43370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2420" y="4457065"/>
            <a:ext cx="48069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46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86666" y="2122356"/>
            <a:ext cx="285714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6666" y="2741837"/>
            <a:ext cx="285714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4761" y="3389909"/>
            <a:ext cx="247619" cy="1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4761" y="4009389"/>
            <a:ext cx="247619" cy="1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86666" y="4619339"/>
            <a:ext cx="285714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82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7142" y="1869493"/>
            <a:ext cx="238095" cy="20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6190" y="2804281"/>
            <a:ext cx="228572" cy="1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4285" y="3891688"/>
            <a:ext cx="228571" cy="1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33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48571" y="1880069"/>
            <a:ext cx="228572" cy="1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9523" y="3737634"/>
            <a:ext cx="219047" cy="20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85" y="845820"/>
            <a:ext cx="11777345" cy="305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90015" y="2882900"/>
            <a:ext cx="242633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55160" y="2882900"/>
            <a:ext cx="231203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6880" y="2760980"/>
            <a:ext cx="206502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17725" y="3447415"/>
            <a:ext cx="124523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20055" y="3429000"/>
            <a:ext cx="92138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02980" y="3447415"/>
            <a:ext cx="137223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92" r="13265"/>
          <a:stretch>
            <a:fillRect/>
          </a:stretch>
        </p:blipFill>
        <p:spPr>
          <a:xfrm>
            <a:off x="839470" y="3909060"/>
            <a:ext cx="9865360" cy="2717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8869045" y="4625975"/>
            <a:ext cx="108204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7113905" y="5401945"/>
            <a:ext cx="76898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5019040" y="6013450"/>
            <a:ext cx="69215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48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3028976"/>
            <a:ext cx="1723809" cy="18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333" y="3448647"/>
            <a:ext cx="2085714" cy="21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8095" y="3820628"/>
            <a:ext cx="1609523" cy="21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2190" y="3752850"/>
            <a:ext cx="71120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4285" y="4259375"/>
            <a:ext cx="1247619" cy="18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62857" y="4688585"/>
            <a:ext cx="542857" cy="18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ZWJiMjkxMTgwNTA5YjQzMWZhMzkwMWE5NjY4YzYx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super  girl</cp:lastModifiedBy>
  <cp:revision>68</cp:revision>
  <dcterms:created xsi:type="dcterms:W3CDTF">2015-09-16T06:44:00Z</dcterms:created>
  <dcterms:modified xsi:type="dcterms:W3CDTF">2023-12-12T12:13:11Z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