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3" r:id="rId4"/>
    <p:sldId id="342" r:id="rId5"/>
    <p:sldId id="340" r:id="rId6"/>
    <p:sldId id="339" r:id="rId7"/>
    <p:sldId id="338" r:id="rId8"/>
    <p:sldId id="337" r:id="rId9"/>
    <p:sldId id="336" r:id="rId10"/>
    <p:sldId id="334" r:id="rId11"/>
    <p:sldId id="333" r:id="rId12"/>
    <p:sldId id="331" r:id="rId13"/>
    <p:sldId id="329" r:id="rId14"/>
    <p:sldId id="328" r:id="rId15"/>
    <p:sldId id="327" r:id="rId16"/>
    <p:sldId id="326" r:id="rId17"/>
    <p:sldId id="325" r:id="rId18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5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6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14.xml"/><Relationship Id="rId5" Type="http://schemas.openxmlformats.org/officeDocument/2006/relationships/tags" Target="../tags/tag13.xml"/><Relationship Id="rId4" Type="http://schemas.openxmlformats.org/officeDocument/2006/relationships/image" Target="../media/image16.png"/><Relationship Id="rId3" Type="http://schemas.openxmlformats.org/officeDocument/2006/relationships/tags" Target="../tags/tag12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9.png"/><Relationship Id="rId3" Type="http://schemas.openxmlformats.org/officeDocument/2006/relationships/image" Target="../media/image18.png"/><Relationship Id="rId2" Type="http://schemas.openxmlformats.org/officeDocument/2006/relationships/tags" Target="../tags/tag15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image" Target="../media/image6.png"/><Relationship Id="rId2" Type="http://schemas.openxmlformats.org/officeDocument/2006/relationships/tags" Target="../tags/tag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11.xml"/><Relationship Id="rId8" Type="http://schemas.openxmlformats.org/officeDocument/2006/relationships/tags" Target="../tags/tag10.xml"/><Relationship Id="rId7" Type="http://schemas.openxmlformats.org/officeDocument/2006/relationships/tags" Target="../tags/tag9.xml"/><Relationship Id="rId6" Type="http://schemas.openxmlformats.org/officeDocument/2006/relationships/tags" Target="../tags/tag8.xml"/><Relationship Id="rId5" Type="http://schemas.openxmlformats.org/officeDocument/2006/relationships/tags" Target="../tags/tag7.xml"/><Relationship Id="rId4" Type="http://schemas.openxmlformats.org/officeDocument/2006/relationships/tags" Target="../tags/tag6.xml"/><Relationship Id="rId3" Type="http://schemas.openxmlformats.org/officeDocument/2006/relationships/image" Target="../media/image12.png"/><Relationship Id="rId2" Type="http://schemas.openxmlformats.org/officeDocument/2006/relationships/tags" Target="../tags/tag5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91995" y="2277110"/>
            <a:ext cx="8173085" cy="149479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13225"/>
            <a:ext cx="10800000" cy="4574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71090" y="2124710"/>
            <a:ext cx="4668520" cy="3063875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314" r="30867"/>
          <a:stretch>
            <a:fillRect/>
          </a:stretch>
        </p:blipFill>
        <p:spPr>
          <a:xfrm>
            <a:off x="1365885" y="5085265"/>
            <a:ext cx="7466420" cy="15187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white">
          <a:xfrm flipV="1">
            <a:off x="3794125" y="5301615"/>
            <a:ext cx="333375" cy="217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6"/>
            </p:custDataLst>
          </p:nvPr>
        </p:nvSpPr>
        <p:spPr bwMode="white">
          <a:xfrm>
            <a:off x="4089604" y="5773385"/>
            <a:ext cx="314285" cy="210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980"/>
            <a:ext cx="10800000" cy="33590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853333" y="3681438"/>
            <a:ext cx="190476" cy="209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24761" y="3681438"/>
            <a:ext cx="190476" cy="209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96" r="60888"/>
          <a:stretch>
            <a:fillRect/>
          </a:stretch>
        </p:blipFill>
        <p:spPr>
          <a:xfrm>
            <a:off x="3843655" y="4149725"/>
            <a:ext cx="3544570" cy="24479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05225" y="4077335"/>
            <a:ext cx="3552190" cy="2492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833060"/>
            <a:ext cx="10800000" cy="32441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10690" y="3397885"/>
            <a:ext cx="9559290" cy="271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00952" y="3846314"/>
            <a:ext cx="1923809" cy="181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00952" y="4275681"/>
            <a:ext cx="9428571" cy="2003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72565" y="4724400"/>
            <a:ext cx="9720580" cy="273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120080"/>
            <a:ext cx="10800000" cy="26692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91428" y="3168694"/>
            <a:ext cx="9219048" cy="181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81904" y="3597673"/>
            <a:ext cx="1085714" cy="181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81904" y="4007586"/>
            <a:ext cx="9428571" cy="209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53465" y="4446270"/>
            <a:ext cx="9717405" cy="309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833060"/>
            <a:ext cx="10800000" cy="31701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59485" y="2874010"/>
            <a:ext cx="9551035" cy="439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81904" y="3570935"/>
            <a:ext cx="914285" cy="439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81904" y="4258446"/>
            <a:ext cx="9428571" cy="200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43940" y="4669155"/>
            <a:ext cx="10026015" cy="316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120080"/>
            <a:ext cx="10800000" cy="29525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924560" y="3608705"/>
            <a:ext cx="9585960" cy="616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53465" y="4329430"/>
            <a:ext cx="9669145" cy="300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43940" y="4758055"/>
            <a:ext cx="9753600" cy="355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9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904815"/>
            <a:ext cx="10800000" cy="30880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72380" y="3410721"/>
            <a:ext cx="9238095" cy="228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72380" y="3877742"/>
            <a:ext cx="1571428" cy="181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72515" y="4297045"/>
            <a:ext cx="9631045" cy="313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43940" y="4716780"/>
            <a:ext cx="9660255" cy="306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045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434285" y="1591636"/>
            <a:ext cx="1428571" cy="200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00952" y="2058746"/>
            <a:ext cx="3304761" cy="257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86666" y="2077812"/>
            <a:ext cx="1295238" cy="209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472380" y="2563988"/>
            <a:ext cx="295238" cy="200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881904" y="3202689"/>
            <a:ext cx="1142857" cy="209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961505" y="3850640"/>
            <a:ext cx="405765" cy="495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586470" y="3850640"/>
            <a:ext cx="323850" cy="517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484870" y="4580890"/>
            <a:ext cx="805180" cy="481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862857" y="5433379"/>
            <a:ext cx="742857" cy="209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bldLvl="0" animBg="1"/>
      <p:bldP spid="10" grpId="0" bldLvl="0" animBg="1"/>
      <p:bldP spid="13" grpId="0" bldLvl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574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158095" y="1115048"/>
            <a:ext cx="419047" cy="200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262857" y="1601414"/>
            <a:ext cx="342857" cy="200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510476" y="2087780"/>
            <a:ext cx="342857" cy="200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967619" y="2087780"/>
            <a:ext cx="476190" cy="200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720000" y="2574146"/>
            <a:ext cx="314285" cy="200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072380" y="3537341"/>
            <a:ext cx="304761" cy="209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576070" y="4128770"/>
            <a:ext cx="506095" cy="509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4496250"/>
            <a:ext cx="10800000" cy="21025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/>
          <p:cNvSpPr/>
          <p:nvPr>
            <p:custDataLst>
              <p:tags r:id="rId4"/>
            </p:custDataLst>
          </p:nvPr>
        </p:nvSpPr>
        <p:spPr bwMode="white">
          <a:xfrm>
            <a:off x="9190473" y="4744728"/>
            <a:ext cx="342858" cy="200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5"/>
            </p:custDataLst>
          </p:nvPr>
        </p:nvSpPr>
        <p:spPr bwMode="white">
          <a:xfrm>
            <a:off x="1847615" y="6283383"/>
            <a:ext cx="295238" cy="181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6"/>
            </p:custDataLst>
          </p:nvPr>
        </p:nvSpPr>
        <p:spPr bwMode="white">
          <a:xfrm>
            <a:off x="8009520" y="6264269"/>
            <a:ext cx="323809" cy="200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17795"/>
            <a:ext cx="10800000" cy="37286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824761" y="2266259"/>
            <a:ext cx="285714" cy="257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862857" y="2790752"/>
            <a:ext cx="247619" cy="190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862857" y="3792057"/>
            <a:ext cx="247619" cy="190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824761" y="4278405"/>
            <a:ext cx="285714" cy="257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862857" y="4965014"/>
            <a:ext cx="247619" cy="190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61305"/>
            <a:ext cx="10800000" cy="33796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081904" y="2381856"/>
            <a:ext cx="247619" cy="200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82155" y="3266440"/>
            <a:ext cx="347980" cy="289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534525" y="4180205"/>
            <a:ext cx="347345" cy="349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61305"/>
            <a:ext cx="10800000" cy="32482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53333" y="2418568"/>
            <a:ext cx="228571" cy="190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272380" y="4180794"/>
            <a:ext cx="228571" cy="200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263590"/>
            <a:ext cx="10800000" cy="25460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28900" y="3379470"/>
            <a:ext cx="356235" cy="593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05714" y="3531825"/>
            <a:ext cx="466666" cy="200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20000" y="3531825"/>
            <a:ext cx="476190" cy="200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300952" y="3531825"/>
            <a:ext cx="200000" cy="200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524125" y="4170680"/>
            <a:ext cx="379095" cy="549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177142" y="4323281"/>
            <a:ext cx="190476" cy="200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634285" y="4323281"/>
            <a:ext cx="466666" cy="200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377142" y="4323281"/>
            <a:ext cx="609523" cy="209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274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758095" y="2287644"/>
            <a:ext cx="2523809" cy="181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6630" y="2402205"/>
            <a:ext cx="1810385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758095" y="2745259"/>
            <a:ext cx="2504761" cy="181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82040" y="2990215"/>
            <a:ext cx="1000125" cy="679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758095" y="3193341"/>
            <a:ext cx="1904761" cy="190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758095" y="3641423"/>
            <a:ext cx="1095238" cy="181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81904" y="3841630"/>
            <a:ext cx="371428" cy="171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8775" y="4057465"/>
            <a:ext cx="10800000" cy="25254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/>
          <p:cNvSpPr/>
          <p:nvPr>
            <p:custDataLst>
              <p:tags r:id="rId4"/>
            </p:custDataLst>
          </p:nvPr>
        </p:nvSpPr>
        <p:spPr bwMode="white">
          <a:xfrm>
            <a:off x="1040679" y="5105775"/>
            <a:ext cx="2038095" cy="181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5"/>
            </p:custDataLst>
          </p:nvPr>
        </p:nvSpPr>
        <p:spPr bwMode="white">
          <a:xfrm>
            <a:off x="5735955" y="5125085"/>
            <a:ext cx="2675255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6"/>
            </p:custDataLst>
          </p:nvPr>
        </p:nvSpPr>
        <p:spPr bwMode="white">
          <a:xfrm>
            <a:off x="1040679" y="5706171"/>
            <a:ext cx="1342857" cy="190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7"/>
            </p:custDataLst>
          </p:nvPr>
        </p:nvSpPr>
        <p:spPr bwMode="white">
          <a:xfrm>
            <a:off x="5735917" y="5839592"/>
            <a:ext cx="1209523" cy="190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8"/>
            </p:custDataLst>
          </p:nvPr>
        </p:nvSpPr>
        <p:spPr bwMode="white">
          <a:xfrm>
            <a:off x="1040679" y="6163616"/>
            <a:ext cx="866666" cy="181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9"/>
            </p:custDataLst>
          </p:nvPr>
        </p:nvSpPr>
        <p:spPr bwMode="white">
          <a:xfrm>
            <a:off x="5735917" y="6297037"/>
            <a:ext cx="609523" cy="181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animBg="1"/>
      <p:bldP spid="7" grpId="0" bldLvl="0" animBg="1"/>
      <p:bldP spid="8" grpId="0" animBg="1"/>
      <p:bldP spid="11" grpId="0" animBg="1"/>
      <p:bldP spid="12" grpId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120080"/>
            <a:ext cx="10800000" cy="3153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3940" y="3663315"/>
            <a:ext cx="2291080" cy="288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862830" y="3499485"/>
            <a:ext cx="2002155" cy="568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606030" y="3426460"/>
            <a:ext cx="2105025" cy="56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986666" y="4416325"/>
            <a:ext cx="1266666" cy="181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5691505" y="4124325"/>
            <a:ext cx="648970" cy="579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8215238" y="4368685"/>
            <a:ext cx="780952" cy="181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2348571" y="5007060"/>
            <a:ext cx="780952" cy="190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13" grpId="0" bldLvl="0" animBg="1"/>
      <p:bldP spid="15" grpId="0" bldLvl="0" animBg="1"/>
      <p:bldP spid="16" grpId="0" bldLvl="0" animBg="1"/>
      <p:bldP spid="18" grpId="0" bldLvl="0" animBg="1"/>
      <p:bldP spid="19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COMMONDATA" val="eyJoZGlkIjoiMGI4MTk1OTY3ODM4ZTg3ZDU5ZmNiYWExM2RhNTY4NDAifQ=="/>
  <p:tag name="commondata" val="eyJoZGlkIjoiZWJiMjkxMTgwNTA5YjQzMWZhMzkwMWE5NjY4YzYxMjU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super  girl</cp:lastModifiedBy>
  <cp:revision>73</cp:revision>
  <dcterms:created xsi:type="dcterms:W3CDTF">2015-09-16T06:44:00Z</dcterms:created>
  <dcterms:modified xsi:type="dcterms:W3CDTF">2023-12-12T13:37:22Z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