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4" r:id="rId6"/>
    <p:sldId id="333" r:id="rId7"/>
    <p:sldId id="332" r:id="rId8"/>
    <p:sldId id="331" r:id="rId9"/>
    <p:sldId id="330" r:id="rId10"/>
    <p:sldId id="329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9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49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7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12.png"/><Relationship Id="rId2" Type="http://schemas.openxmlformats.org/officeDocument/2006/relationships/tags" Target="../tags/tag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19095" y="2966720"/>
            <a:ext cx="6353175" cy="923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01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9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86485"/>
            <a:ext cx="469519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1829700"/>
            <a:ext cx="3571428" cy="30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0000" y="2553980"/>
            <a:ext cx="3942857" cy="30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67619" y="3268730"/>
            <a:ext cx="1285714" cy="285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3917315"/>
            <a:ext cx="8701405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4669640"/>
            <a:ext cx="3419047" cy="37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9" grpId="0" bldLvl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92042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59305" y="5434965"/>
            <a:ext cx="7386955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059305" y="6125210"/>
            <a:ext cx="4638040" cy="32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9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8740" y="3002280"/>
            <a:ext cx="2593340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86666" y="3774722"/>
            <a:ext cx="1819047" cy="3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80255"/>
            <a:ext cx="10800000" cy="44929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6190" y="3414046"/>
            <a:ext cx="4285714" cy="381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72380" y="3690684"/>
            <a:ext cx="2485714" cy="391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39047" y="4243960"/>
            <a:ext cx="952380" cy="314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48320" y="4490085"/>
            <a:ext cx="134239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6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3183727"/>
            <a:ext cx="2752380" cy="381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31950" y="4004945"/>
            <a:ext cx="137414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197600" y="3133090"/>
            <a:ext cx="3442335" cy="840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491730" y="4378325"/>
            <a:ext cx="1200150" cy="935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ldLvl="0" animBg="1"/>
      <p:bldP spid="13" grpId="0" bldLvl="0" animBg="1"/>
      <p:bldP spid="1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079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84145" y="4651375"/>
            <a:ext cx="2372995" cy="31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36400" y="5426778"/>
            <a:ext cx="2861128" cy="37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14568" y="6249635"/>
            <a:ext cx="1161448" cy="312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6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96190" y="2126446"/>
            <a:ext cx="2285714" cy="314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48571" y="2889717"/>
            <a:ext cx="2942857" cy="39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44115" y="3540125"/>
            <a:ext cx="1169035" cy="45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7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0190" y="2943860"/>
            <a:ext cx="3502025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00952" y="3686807"/>
            <a:ext cx="1904761" cy="295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10476" y="4401230"/>
            <a:ext cx="1904761" cy="295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20000" y="5115653"/>
            <a:ext cx="1085714" cy="295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29523" y="5801499"/>
            <a:ext cx="3076190" cy="371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012" r="2216"/>
          <a:stretch>
            <a:fillRect/>
          </a:stretch>
        </p:blipFill>
        <p:spPr>
          <a:xfrm>
            <a:off x="969645" y="554990"/>
            <a:ext cx="9580880" cy="2923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950" y="3284855"/>
            <a:ext cx="9799320" cy="3236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1631950" y="3439160"/>
            <a:ext cx="3759200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1487805" y="4060825"/>
            <a:ext cx="2450465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white">
          <a:xfrm>
            <a:off x="1199515" y="4780915"/>
            <a:ext cx="2322195" cy="35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7"/>
            </p:custDataLst>
          </p:nvPr>
        </p:nvSpPr>
        <p:spPr bwMode="white">
          <a:xfrm>
            <a:off x="1579880" y="5442585"/>
            <a:ext cx="1958975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8"/>
            </p:custDataLst>
          </p:nvPr>
        </p:nvSpPr>
        <p:spPr bwMode="white">
          <a:xfrm>
            <a:off x="864870" y="6119495"/>
            <a:ext cx="4309110" cy="39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66</cp:revision>
  <dcterms:created xsi:type="dcterms:W3CDTF">2015-09-16T06:44:00Z</dcterms:created>
  <dcterms:modified xsi:type="dcterms:W3CDTF">2023-12-12T07:16:54Z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