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8875" y="2847975"/>
            <a:ext cx="73342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05427"/>
            <a:ext cx="2371428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067546"/>
            <a:ext cx="4095238" cy="34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44165"/>
            <a:ext cx="30187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48944"/>
            <a:ext cx="2533333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468495"/>
            <a:ext cx="64033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2380" y="5941529"/>
            <a:ext cx="1304761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3126023"/>
            <a:ext cx="295238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155" y="5912485"/>
            <a:ext cx="154749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4381" y="2441113"/>
            <a:ext cx="375796" cy="32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4381" y="6239309"/>
            <a:ext cx="375796" cy="31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308135"/>
            <a:ext cx="400000" cy="33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4140549"/>
            <a:ext cx="466666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 r="686"/>
          <a:stretch>
            <a:fillRect/>
          </a:stretch>
        </p:blipFill>
        <p:spPr>
          <a:xfrm>
            <a:off x="435610" y="744220"/>
            <a:ext cx="10121900" cy="586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8935" y="3565525"/>
            <a:ext cx="470027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1885" y="4411980"/>
            <a:ext cx="34785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7920" y="5183505"/>
            <a:ext cx="18973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415" y="5928995"/>
            <a:ext cx="441769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0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7534" y="3657644"/>
            <a:ext cx="4740201" cy="68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290" y="4780280"/>
            <a:ext cx="49657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583" y="5548196"/>
            <a:ext cx="2206797" cy="29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4475" y="6263640"/>
            <a:ext cx="556577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6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2521" y="4662000"/>
            <a:ext cx="3681077" cy="6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5661025"/>
            <a:ext cx="308991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6215" y="6396545"/>
            <a:ext cx="1734196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2023-12-12T06:12:51Z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