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34" r:id="rId6"/>
    <p:sldId id="333" r:id="rId7"/>
    <p:sldId id="345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2200275"/>
            <a:ext cx="7953375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86405" y="3169285"/>
            <a:ext cx="618109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20" y="980255"/>
            <a:ext cx="10800000" cy="5020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636520"/>
            <a:ext cx="64389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4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5428" y="2068314"/>
            <a:ext cx="1077525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2564765"/>
            <a:ext cx="2720340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2516297"/>
            <a:ext cx="685714" cy="3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809" y="3374240"/>
            <a:ext cx="685714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46668" y="2786025"/>
            <a:ext cx="280337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8579" y="2786025"/>
            <a:ext cx="299026" cy="31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5787" y="3739792"/>
            <a:ext cx="270992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3" b="37347"/>
          <a:stretch>
            <a:fillRect/>
          </a:stretch>
        </p:blipFill>
        <p:spPr>
          <a:xfrm>
            <a:off x="623570" y="836930"/>
            <a:ext cx="9834880" cy="429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51630" y="3498850"/>
            <a:ext cx="51816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5900" y="3660140"/>
            <a:ext cx="24511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8300" y="4508500"/>
            <a:ext cx="90932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99" r="465"/>
          <a:stretch>
            <a:fillRect/>
          </a:stretch>
        </p:blipFill>
        <p:spPr>
          <a:xfrm>
            <a:off x="-312420" y="1845310"/>
            <a:ext cx="11885930" cy="294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160010" y="3069590"/>
            <a:ext cx="26758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05250" y="4081780"/>
            <a:ext cx="136588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1382144"/>
            <a:ext cx="200000" cy="35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095" y="2288277"/>
            <a:ext cx="1009523" cy="4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0000" y="4167311"/>
            <a:ext cx="1057142" cy="4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9523" y="5159288"/>
            <a:ext cx="285714" cy="35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29" b="58601"/>
          <a:stretch>
            <a:fillRect/>
          </a:stretch>
        </p:blipFill>
        <p:spPr>
          <a:xfrm>
            <a:off x="720090" y="2407285"/>
            <a:ext cx="9912440" cy="238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5986" y="2520726"/>
            <a:ext cx="995171" cy="42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0707" y="3412259"/>
            <a:ext cx="942794" cy="40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7493" y="3386037"/>
            <a:ext cx="977712" cy="42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3670" y="3429635"/>
            <a:ext cx="153098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6185" y="4269105"/>
            <a:ext cx="337883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47" r="7145"/>
          <a:stretch>
            <a:fillRect/>
          </a:stretch>
        </p:blipFill>
        <p:spPr>
          <a:xfrm>
            <a:off x="479425" y="1052830"/>
            <a:ext cx="11342370" cy="389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771640" y="3350895"/>
            <a:ext cx="6330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1995" y="4330065"/>
            <a:ext cx="5676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3" b="32353"/>
          <a:stretch>
            <a:fillRect/>
          </a:stretch>
        </p:blipFill>
        <p:spPr>
          <a:xfrm>
            <a:off x="623570" y="908685"/>
            <a:ext cx="11360785" cy="43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010" y="2539365"/>
            <a:ext cx="42227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4785" y="3651885"/>
            <a:ext cx="59436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6540" y="4653280"/>
            <a:ext cx="37274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10630"/>
            <a:ext cx="10800000" cy="386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750" y="4004945"/>
            <a:ext cx="4819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750" y="5805170"/>
            <a:ext cx="45910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2" t="73817" r="2372"/>
          <a:stretch>
            <a:fillRect/>
          </a:stretch>
        </p:blipFill>
        <p:spPr>
          <a:xfrm>
            <a:off x="623570" y="1124585"/>
            <a:ext cx="9959340" cy="161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041765" y="2052955"/>
            <a:ext cx="60452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2478855"/>
            <a:ext cx="10800000" cy="983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5414" y="2784282"/>
            <a:ext cx="428571" cy="41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71</cp:revision>
  <dcterms:created xsi:type="dcterms:W3CDTF">2015-09-16T06:44:00Z</dcterms:created>
  <dcterms:modified xsi:type="dcterms:W3CDTF">2023-12-13T05:59:35Z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