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4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962275"/>
            <a:ext cx="67532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0760"/>
            <a:ext cx="54781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0914"/>
            <a:ext cx="3161904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2612598"/>
            <a:ext cx="1295238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85205"/>
            <a:ext cx="4647619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177030"/>
            <a:ext cx="55429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987650"/>
            <a:ext cx="638095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11900" y="4152265"/>
            <a:ext cx="306514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2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8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2790" y="5054600"/>
            <a:ext cx="28079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5054600"/>
            <a:ext cx="240093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3255" y="5842000"/>
            <a:ext cx="14732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8564" y="5841895"/>
            <a:ext cx="1248663" cy="29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3510280"/>
            <a:ext cx="32181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5905" y="3272155"/>
            <a:ext cx="204787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5405" y="4568825"/>
            <a:ext cx="116205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0645" y="4568825"/>
            <a:ext cx="119062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6065"/>
            <a:ext cx="10800000" cy="547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62710"/>
            <a:ext cx="55727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67936"/>
            <a:ext cx="2333333" cy="3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135070"/>
            <a:ext cx="1419047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4002205"/>
            <a:ext cx="1171428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31080"/>
            <a:ext cx="55168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" t="40797" r="6656"/>
          <a:stretch>
            <a:fillRect/>
          </a:stretch>
        </p:blipFill>
        <p:spPr>
          <a:xfrm>
            <a:off x="3863975" y="2205355"/>
            <a:ext cx="7954645" cy="27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3995" y="3023870"/>
            <a:ext cx="38100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9360" y="3789045"/>
            <a:ext cx="31965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6147" y="4603117"/>
            <a:ext cx="1441980" cy="29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8389" y="5392864"/>
            <a:ext cx="1064318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2250" y="6156960"/>
            <a:ext cx="36296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4019" y="3707781"/>
            <a:ext cx="3757480" cy="33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6370" y="4427855"/>
            <a:ext cx="310515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9254" y="5613213"/>
            <a:ext cx="1363178" cy="2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757" y="6321195"/>
            <a:ext cx="3923508" cy="3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7777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9050" y="2925445"/>
            <a:ext cx="375475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9848" y="3520355"/>
            <a:ext cx="425239" cy="24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413" y="4103907"/>
            <a:ext cx="3168721" cy="5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2480" y="4996398"/>
            <a:ext cx="1666664" cy="2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9187" y="5573084"/>
            <a:ext cx="775033" cy="21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3020" y="6122035"/>
            <a:ext cx="38195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67</cp:revision>
  <dcterms:created xsi:type="dcterms:W3CDTF">2015-09-16T06:44:00Z</dcterms:created>
  <dcterms:modified xsi:type="dcterms:W3CDTF">2023-12-13T05:06:35Z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