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2976245"/>
            <a:ext cx="100012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92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883" y="3595063"/>
            <a:ext cx="4369873" cy="26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2380" y="4189802"/>
            <a:ext cx="1896052" cy="24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2380" y="4751952"/>
            <a:ext cx="1896052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2380" y="5379278"/>
            <a:ext cx="1391523" cy="26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1605" y="5941695"/>
            <a:ext cx="34956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1133942"/>
            <a:ext cx="3276190" cy="3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1133942"/>
            <a:ext cx="2104761" cy="3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29340"/>
            <a:ext cx="1276190" cy="2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3809" y="1829340"/>
            <a:ext cx="1409523" cy="2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515212"/>
            <a:ext cx="1571428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3809" y="2515212"/>
            <a:ext cx="1476190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523" y="3172507"/>
            <a:ext cx="3619047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06009"/>
            <a:ext cx="2923809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53777"/>
            <a:ext cx="2752380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248910"/>
            <a:ext cx="66294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52396" r="12217"/>
          <a:stretch>
            <a:fillRect/>
          </a:stretch>
        </p:blipFill>
        <p:spPr>
          <a:xfrm>
            <a:off x="7464425" y="1772100"/>
            <a:ext cx="3528695" cy="228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94694" y="4526042"/>
            <a:ext cx="527399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3129" y="5327351"/>
            <a:ext cx="301371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5651" y="6147515"/>
            <a:ext cx="555653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840" y="2842260"/>
            <a:ext cx="11353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0000" y="5303919"/>
            <a:ext cx="828571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852439"/>
            <a:ext cx="761904" cy="38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2852439"/>
            <a:ext cx="809523" cy="38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904" y="3673342"/>
            <a:ext cx="295238" cy="35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2380" y="4503790"/>
            <a:ext cx="295238" cy="35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952" y="4503790"/>
            <a:ext cx="323809" cy="35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9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657" y="2996281"/>
            <a:ext cx="450233" cy="44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2526" y="4569699"/>
            <a:ext cx="441045" cy="44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2526" y="6161520"/>
            <a:ext cx="450233" cy="44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1" b="48602"/>
          <a:stretch>
            <a:fillRect/>
          </a:stretch>
        </p:blipFill>
        <p:spPr>
          <a:xfrm>
            <a:off x="623570" y="1412240"/>
            <a:ext cx="10881360" cy="373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8375" y="2582545"/>
            <a:ext cx="4787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0595" y="4387850"/>
            <a:ext cx="4686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2370"/>
            <a:ext cx="10800000" cy="215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4605" y="5228590"/>
            <a:ext cx="5238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10215"/>
          <a:stretch>
            <a:fillRect/>
          </a:stretch>
        </p:blipFill>
        <p:spPr>
          <a:xfrm>
            <a:off x="723265" y="701675"/>
            <a:ext cx="9685655" cy="317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976360" y="3271520"/>
            <a:ext cx="41148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859010" cy="368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21610" y="4220845"/>
            <a:ext cx="6797040" cy="21901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800000" cy="299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24" r="24887"/>
          <a:stretch>
            <a:fillRect/>
          </a:stretch>
        </p:blipFill>
        <p:spPr>
          <a:xfrm>
            <a:off x="1487805" y="3716840"/>
            <a:ext cx="8112215" cy="267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905" y="3644900"/>
            <a:ext cx="8252460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2023-12-13T06:53:29Z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