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5" r:id="rId13"/>
    <p:sldId id="334" r:id="rId14"/>
    <p:sldId id="332" r:id="rId15"/>
    <p:sldId id="331" r:id="rId16"/>
    <p:sldId id="329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8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3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4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61515" y="2832100"/>
            <a:ext cx="8268970" cy="1193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33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2263590"/>
            <a:ext cx="10800000" cy="3864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205" y="3358515"/>
            <a:ext cx="6409690" cy="277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0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1287119"/>
            <a:ext cx="304761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571" y="1268021"/>
            <a:ext cx="190476" cy="2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000" y="1268021"/>
            <a:ext cx="295237" cy="2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5714" y="1268021"/>
            <a:ext cx="200000" cy="2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39047" y="1277570"/>
            <a:ext cx="857142" cy="22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857" y="1774123"/>
            <a:ext cx="609523" cy="2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00952" y="2261126"/>
            <a:ext cx="285714" cy="2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81904" y="2270675"/>
            <a:ext cx="333333" cy="2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34285" y="2270675"/>
            <a:ext cx="295238" cy="2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96190" y="2280225"/>
            <a:ext cx="190476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81904" y="2776777"/>
            <a:ext cx="3733333" cy="25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24761" y="2805424"/>
            <a:ext cx="1447618" cy="22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6" t="24030" r="9548"/>
          <a:stretch>
            <a:fillRect/>
          </a:stretch>
        </p:blipFill>
        <p:spPr>
          <a:xfrm>
            <a:off x="2567940" y="3311525"/>
            <a:ext cx="7189470" cy="315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097469"/>
            <a:ext cx="4628571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3489999"/>
            <a:ext cx="3733333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4882529"/>
            <a:ext cx="5257142" cy="2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5368960"/>
            <a:ext cx="1819047" cy="2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1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1584968"/>
            <a:ext cx="8219047" cy="23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 t="7727"/>
          <a:stretch>
            <a:fillRect/>
          </a:stretch>
        </p:blipFill>
        <p:spPr>
          <a:xfrm>
            <a:off x="3792310" y="2204905"/>
            <a:ext cx="4775745" cy="440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140" y="5151755"/>
            <a:ext cx="430339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448300" y="5151755"/>
            <a:ext cx="595820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715" y="4537075"/>
            <a:ext cx="2330450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5023460"/>
            <a:ext cx="7171428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432175" y="4537075"/>
            <a:ext cx="5313045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8655050" y="4484370"/>
            <a:ext cx="284988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9215" y="3683000"/>
            <a:ext cx="242887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2380" y="3910882"/>
            <a:ext cx="1628571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8571" y="4559726"/>
            <a:ext cx="1095238" cy="1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8571" y="5027275"/>
            <a:ext cx="1457142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2715587"/>
            <a:ext cx="571428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95" y="2715587"/>
            <a:ext cx="580952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142" y="2715587"/>
            <a:ext cx="533333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904" y="2715587"/>
            <a:ext cx="580952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1904" y="3420645"/>
            <a:ext cx="190476" cy="2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9047" y="3935146"/>
            <a:ext cx="200000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10476" y="4459175"/>
            <a:ext cx="457142" cy="2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62857" y="4964149"/>
            <a:ext cx="314285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116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2514141"/>
            <a:ext cx="333333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6666" y="3028739"/>
            <a:ext cx="333333" cy="2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9523" y="3552866"/>
            <a:ext cx="333333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0000" y="4067463"/>
            <a:ext cx="247619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7142" y="4572531"/>
            <a:ext cx="314285" cy="2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67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2289243"/>
            <a:ext cx="285714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857" y="2813297"/>
            <a:ext cx="333333" cy="2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6666" y="2832353"/>
            <a:ext cx="304761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6190" y="3337350"/>
            <a:ext cx="200000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4761" y="4356873"/>
            <a:ext cx="323809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48571" y="4385458"/>
            <a:ext cx="342857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20000" y="4375930"/>
            <a:ext cx="295238" cy="2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20000" y="4899983"/>
            <a:ext cx="190476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15238" y="4909512"/>
            <a:ext cx="295238" cy="1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10476" y="4899983"/>
            <a:ext cx="190476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86666" y="4909512"/>
            <a:ext cx="1438095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38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48571" y="2557241"/>
            <a:ext cx="228571" cy="1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1904" y="3595869"/>
            <a:ext cx="228571" cy="1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1428" y="1115127"/>
            <a:ext cx="238095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7619" y="4101718"/>
            <a:ext cx="228571" cy="1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2503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1" y="2416487"/>
            <a:ext cx="228571" cy="20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2348865"/>
            <a:ext cx="4400550" cy="305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844675"/>
            <a:ext cx="4968240" cy="2930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4560" y="1821815"/>
            <a:ext cx="3622040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super  girl</cp:lastModifiedBy>
  <cp:revision>65</cp:revision>
  <dcterms:created xsi:type="dcterms:W3CDTF">2015-09-16T06:44:00Z</dcterms:created>
  <dcterms:modified xsi:type="dcterms:W3CDTF">2023-12-12T12:39:24Z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