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46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2909570"/>
            <a:ext cx="80010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772285"/>
            <a:ext cx="80962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525233"/>
            <a:ext cx="476190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2525233"/>
            <a:ext cx="476190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330" y="3869055"/>
            <a:ext cx="323850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666" y="3792595"/>
            <a:ext cx="466666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0000" y="5069486"/>
            <a:ext cx="476190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4761" y="5069486"/>
            <a:ext cx="476190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48715" y="1043940"/>
            <a:ext cx="222758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6055" y="1043305"/>
            <a:ext cx="209232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515" y="2316480"/>
            <a:ext cx="159258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1980" y="3432175"/>
            <a:ext cx="97536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597400"/>
            <a:ext cx="49523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8" grpId="0" bldLvl="0" animBg="1"/>
      <p:bldP spid="2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91208" y="4588143"/>
            <a:ext cx="1230346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815" y="5380355"/>
            <a:ext cx="253238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6080125"/>
            <a:ext cx="19138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418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824020"/>
            <a:ext cx="200000" cy="3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386713"/>
            <a:ext cx="304761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7670" y="4311650"/>
            <a:ext cx="60642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6" b="43597"/>
          <a:stretch>
            <a:fillRect/>
          </a:stretch>
        </p:blipFill>
        <p:spPr>
          <a:xfrm>
            <a:off x="685165" y="1716405"/>
            <a:ext cx="10339705" cy="362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0260" y="2066290"/>
            <a:ext cx="48958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8535" y="2056765"/>
            <a:ext cx="6121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0920" y="3489960"/>
            <a:ext cx="4838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1655" y="3500755"/>
            <a:ext cx="108712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3875" y="3786505"/>
            <a:ext cx="12179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 r="9664"/>
          <a:stretch>
            <a:fillRect/>
          </a:stretch>
        </p:blipFill>
        <p:spPr>
          <a:xfrm>
            <a:off x="551815" y="1868170"/>
            <a:ext cx="10799445" cy="312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608570" y="3140710"/>
            <a:ext cx="19729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6225" y="4220845"/>
            <a:ext cx="162687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2686528"/>
            <a:ext cx="523809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480" y="4426585"/>
            <a:ext cx="11398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5429774"/>
            <a:ext cx="1057142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0449" y="3253188"/>
            <a:ext cx="389200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0449" y="4460316"/>
            <a:ext cx="389200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0449" y="5943089"/>
            <a:ext cx="398693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18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794625"/>
            <a:ext cx="400000" cy="33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95" y="3198495"/>
            <a:ext cx="11725275" cy="176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944610" y="4484370"/>
            <a:ext cx="55435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189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7325" y="4239895"/>
            <a:ext cx="51879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2110" y="4239895"/>
            <a:ext cx="52895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1659" y="5278013"/>
            <a:ext cx="802276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8728" y="5278013"/>
            <a:ext cx="810380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6469" y="5967591"/>
            <a:ext cx="834691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73538" y="5967591"/>
            <a:ext cx="640199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2023-12-13T03:43:57Z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