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4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0920" y="2990850"/>
            <a:ext cx="762952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1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059310"/>
            <a:ext cx="3809523" cy="34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640" y="2773680"/>
            <a:ext cx="468566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3585361"/>
            <a:ext cx="4485714" cy="352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548640"/>
            <a:ext cx="9399270" cy="369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r="21475" b="38608"/>
          <a:stretch>
            <a:fillRect/>
          </a:stretch>
        </p:blipFill>
        <p:spPr>
          <a:xfrm>
            <a:off x="6168390" y="3573145"/>
            <a:ext cx="5971540" cy="253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76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205" y="4823944"/>
            <a:ext cx="3991042" cy="28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895" y="5504815"/>
            <a:ext cx="390334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895" y="6180455"/>
            <a:ext cx="527875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61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29831" y="4069430"/>
            <a:ext cx="297353" cy="28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39047" y="3926224"/>
            <a:ext cx="361904" cy="34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6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34285" y="3115851"/>
            <a:ext cx="361904" cy="343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2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3212718"/>
            <a:ext cx="3171428" cy="333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2590" y="3998595"/>
            <a:ext cx="326453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915" y="4843145"/>
            <a:ext cx="609917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7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78855"/>
            <a:ext cx="10800000" cy="3115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783710"/>
            <a:ext cx="8142857" cy="37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679221"/>
            <a:ext cx="8352380" cy="8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5012690"/>
            <a:ext cx="814070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9785" y="692150"/>
            <a:ext cx="4781550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2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0863" y="3676546"/>
            <a:ext cx="3777825" cy="27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8389" y="4318448"/>
            <a:ext cx="3307733" cy="3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9240" y="5037378"/>
            <a:ext cx="2726529" cy="27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9075" y="5656580"/>
            <a:ext cx="222948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6530" y="6372225"/>
            <a:ext cx="488505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88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0288" y="4244923"/>
            <a:ext cx="2097603" cy="26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4392" y="4901235"/>
            <a:ext cx="4341953" cy="31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3024" y="5600725"/>
            <a:ext cx="3599591" cy="30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0565" y="6282690"/>
            <a:ext cx="679513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65</cp:revision>
  <dcterms:created xsi:type="dcterms:W3CDTF">2015-09-16T06:44:00Z</dcterms:created>
  <dcterms:modified xsi:type="dcterms:W3CDTF">2023-12-12T06:04:24Z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