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42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3014345"/>
            <a:ext cx="63150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62" r="20219"/>
          <a:stretch>
            <a:fillRect/>
          </a:stretch>
        </p:blipFill>
        <p:spPr>
          <a:xfrm>
            <a:off x="767715" y="980625"/>
            <a:ext cx="8616405" cy="178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2708910"/>
            <a:ext cx="5581650" cy="3571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95" y="2636520"/>
            <a:ext cx="55911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7617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3429000"/>
            <a:ext cx="5619750" cy="315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3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05059" y="3336015"/>
            <a:ext cx="804457" cy="35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7239" y="3336015"/>
            <a:ext cx="797144" cy="35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1503" y="3328696"/>
            <a:ext cx="731324" cy="36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5059" y="6197717"/>
            <a:ext cx="804457" cy="35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81865" y="6190398"/>
            <a:ext cx="738638" cy="36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39274" y="6205036"/>
            <a:ext cx="1162806" cy="32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35" y="1136015"/>
            <a:ext cx="1863725" cy="172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650" y="1031240"/>
            <a:ext cx="1803400" cy="19621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9075" y="1100455"/>
            <a:ext cx="2227580" cy="19227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4220845"/>
            <a:ext cx="1903730" cy="17551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9695" y="4508500"/>
            <a:ext cx="2695575" cy="11144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910" y="4292600"/>
            <a:ext cx="2056765" cy="141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2168" y="5681606"/>
            <a:ext cx="6686439" cy="30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9220" y="6320155"/>
            <a:ext cx="537527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4049395"/>
            <a:ext cx="93510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935220"/>
            <a:ext cx="92735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6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3642" y="2625333"/>
            <a:ext cx="310707" cy="29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7904" y="4625333"/>
            <a:ext cx="346216" cy="29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263590"/>
            <a:ext cx="10800000" cy="288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5088" y="3177993"/>
            <a:ext cx="352380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2060575"/>
            <a:ext cx="572452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38541"/>
          <a:stretch>
            <a:fillRect/>
          </a:stretch>
        </p:blipFill>
        <p:spPr>
          <a:xfrm>
            <a:off x="822325" y="671830"/>
            <a:ext cx="8484870" cy="28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7175" y="887095"/>
            <a:ext cx="67818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795" y="1628775"/>
            <a:ext cx="60515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48075" y="3572510"/>
            <a:ext cx="4701540" cy="2933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2023-12-12T09:31:20Z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