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6" r:id="rId6"/>
    <p:sldId id="334" r:id="rId7"/>
    <p:sldId id="333" r:id="rId8"/>
    <p:sldId id="348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990850"/>
            <a:ext cx="61912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5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01090" y="1558290"/>
            <a:ext cx="73717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45410"/>
            <a:ext cx="455231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48590"/>
            <a:ext cx="2885714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711304"/>
            <a:ext cx="4723809" cy="3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" r="12760"/>
          <a:stretch>
            <a:fillRect/>
          </a:stretch>
        </p:blipFill>
        <p:spPr>
          <a:xfrm>
            <a:off x="263525" y="836930"/>
            <a:ext cx="10441305" cy="558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161"/>
            <a:ext cx="2590476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1946910"/>
            <a:ext cx="589534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14249"/>
            <a:ext cx="2714285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48944"/>
            <a:ext cx="2752380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702810"/>
            <a:ext cx="67119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485124"/>
            <a:ext cx="1457142" cy="3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395"/>
            <a:ext cx="3809523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725" y="1784350"/>
            <a:ext cx="398018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470" y="3068955"/>
            <a:ext cx="331025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714" y="4277086"/>
            <a:ext cx="2419047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010150"/>
            <a:ext cx="60375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38820" y="4642485"/>
            <a:ext cx="56642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807" y="5996100"/>
            <a:ext cx="889068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0" b="31096"/>
          <a:stretch>
            <a:fillRect/>
          </a:stretch>
        </p:blipFill>
        <p:spPr>
          <a:xfrm>
            <a:off x="801370" y="1484630"/>
            <a:ext cx="10589260" cy="430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8665" y="2564765"/>
            <a:ext cx="9505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1345" y="4258310"/>
            <a:ext cx="10960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7" r="11909"/>
          <a:stretch>
            <a:fillRect/>
          </a:stretch>
        </p:blipFill>
        <p:spPr>
          <a:xfrm>
            <a:off x="695325" y="1988820"/>
            <a:ext cx="10407650" cy="192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96000" y="3140710"/>
            <a:ext cx="154368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48580" y="2353310"/>
            <a:ext cx="333311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3653790"/>
            <a:ext cx="350456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9965" y="4940935"/>
            <a:ext cx="26663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39105" y="1885950"/>
            <a:ext cx="450469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80" y="3251835"/>
            <a:ext cx="395224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6666" y="4556366"/>
            <a:ext cx="2628571" cy="37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5014157"/>
            <a:ext cx="4276190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715" y="5882005"/>
            <a:ext cx="63525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265" y="2270760"/>
            <a:ext cx="607377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3661410"/>
            <a:ext cx="64858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42115" r="6884" b="15909"/>
          <a:stretch>
            <a:fillRect/>
          </a:stretch>
        </p:blipFill>
        <p:spPr>
          <a:xfrm>
            <a:off x="7968615" y="1988820"/>
            <a:ext cx="2664460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055"/>
            <a:ext cx="10800000" cy="368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2023-12-14T10:54:46Z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