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2" r:id="rId8"/>
    <p:sldId id="331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7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0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8375" y="2914650"/>
            <a:ext cx="771525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01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5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2164479"/>
            <a:ext cx="514285" cy="33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6190" y="2164479"/>
            <a:ext cx="504761" cy="33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10476" y="2164479"/>
            <a:ext cx="523809" cy="33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9523" y="2164479"/>
            <a:ext cx="971429" cy="33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2857" y="2918126"/>
            <a:ext cx="514285" cy="33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96190" y="2918126"/>
            <a:ext cx="504761" cy="33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48571" y="2918126"/>
            <a:ext cx="485714" cy="33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29523" y="2918126"/>
            <a:ext cx="971429" cy="33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7142" y="3662233"/>
            <a:ext cx="723809" cy="34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96190" y="3662233"/>
            <a:ext cx="504761" cy="34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48571" y="3662233"/>
            <a:ext cx="485714" cy="34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10476" y="3662233"/>
            <a:ext cx="990476" cy="34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30" t="65153" r="26379"/>
          <a:stretch>
            <a:fillRect/>
          </a:stretch>
        </p:blipFill>
        <p:spPr>
          <a:xfrm>
            <a:off x="3503930" y="4652645"/>
            <a:ext cx="4859020" cy="1962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" y="727075"/>
            <a:ext cx="8976360" cy="6107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63080" y="3660140"/>
            <a:ext cx="63500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8075" y="4364990"/>
            <a:ext cx="45847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25850" y="5702300"/>
            <a:ext cx="54483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47000" y="5650230"/>
            <a:ext cx="59118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8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91730" y="2125345"/>
            <a:ext cx="182245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9523" y="2945147"/>
            <a:ext cx="1609523" cy="381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3333" y="3764909"/>
            <a:ext cx="1580952" cy="381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10476" y="5413965"/>
            <a:ext cx="809523" cy="37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1" r="26216"/>
          <a:stretch>
            <a:fillRect/>
          </a:stretch>
        </p:blipFill>
        <p:spPr>
          <a:xfrm>
            <a:off x="720090" y="1052380"/>
            <a:ext cx="7968705" cy="375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692150"/>
            <a:ext cx="8554720" cy="3770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8525" y="2124710"/>
            <a:ext cx="142811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660" y="2722245"/>
            <a:ext cx="316103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370" y="3289300"/>
            <a:ext cx="231140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3933190"/>
            <a:ext cx="215011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t="2091" r="26216" b="270"/>
          <a:stretch>
            <a:fillRect/>
          </a:stretch>
        </p:blipFill>
        <p:spPr>
          <a:xfrm>
            <a:off x="6744335" y="3284855"/>
            <a:ext cx="4545330" cy="238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4364990"/>
            <a:ext cx="8554720" cy="2364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911860" y="4436745"/>
            <a:ext cx="215011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1199515" y="5012690"/>
            <a:ext cx="475678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white">
          <a:xfrm>
            <a:off x="1042035" y="5588635"/>
            <a:ext cx="289623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white">
          <a:xfrm>
            <a:off x="983615" y="6165215"/>
            <a:ext cx="289623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78" r="19549"/>
          <a:stretch>
            <a:fillRect/>
          </a:stretch>
        </p:blipFill>
        <p:spPr>
          <a:xfrm>
            <a:off x="146050" y="983165"/>
            <a:ext cx="8688795" cy="380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4531" y="2038333"/>
            <a:ext cx="7009523" cy="372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531" y="2782412"/>
            <a:ext cx="7523809" cy="372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700" y="3520440"/>
            <a:ext cx="498665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3750" y="4298950"/>
            <a:ext cx="734441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t="2091" r="26216" b="270"/>
          <a:stretch>
            <a:fillRect/>
          </a:stretch>
        </p:blipFill>
        <p:spPr>
          <a:xfrm>
            <a:off x="8184515" y="2781300"/>
            <a:ext cx="3892550" cy="204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27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8203" y="3502506"/>
            <a:ext cx="4441286" cy="31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7399" y="4236884"/>
            <a:ext cx="875871" cy="28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805" y="4868545"/>
            <a:ext cx="259207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7399" y="5581769"/>
            <a:ext cx="2238337" cy="31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4150" y="6263005"/>
            <a:ext cx="476186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0" y="908500"/>
            <a:ext cx="10800000" cy="4178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12125" y="4652645"/>
            <a:ext cx="162814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40595" y="1196340"/>
            <a:ext cx="1476375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10" r="36217"/>
          <a:stretch>
            <a:fillRect/>
          </a:stretch>
        </p:blipFill>
        <p:spPr>
          <a:xfrm>
            <a:off x="720090" y="836480"/>
            <a:ext cx="6888570" cy="4644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152"/>
            <a:ext cx="2914285" cy="343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18335"/>
            <a:ext cx="4041775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5470" y="3061970"/>
            <a:ext cx="407162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298340"/>
            <a:ext cx="5561904" cy="343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5022850"/>
            <a:ext cx="610362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20505" y="1268730"/>
            <a:ext cx="1702435" cy="456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bldLvl="0" animBg="1"/>
      <p:bldP spid="12" grpId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67</cp:revision>
  <dcterms:created xsi:type="dcterms:W3CDTF">2015-09-16T06:44:00Z</dcterms:created>
  <dcterms:modified xsi:type="dcterms:W3CDTF">2023-12-13T06:17:13Z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