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650" y="2890520"/>
            <a:ext cx="560070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9047" y="3172179"/>
            <a:ext cx="1228571" cy="36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6190" y="4000818"/>
            <a:ext cx="2609523" cy="36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3809" y="4819932"/>
            <a:ext cx="1180952" cy="36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904815"/>
            <a:ext cx="10800000" cy="330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2081" y="2982688"/>
            <a:ext cx="1228571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3033" y="3803016"/>
            <a:ext cx="628571" cy="33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3510" y="4623344"/>
            <a:ext cx="714285" cy="343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9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4701835"/>
            <a:ext cx="3066666" cy="31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715" y="5426710"/>
            <a:ext cx="531050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57210" y="4160520"/>
            <a:ext cx="1962150" cy="211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484445"/>
            <a:ext cx="10800000" cy="405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38885"/>
            <a:ext cx="558736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571" y="2020860"/>
            <a:ext cx="5895238" cy="30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701290"/>
            <a:ext cx="235839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527405"/>
            <a:ext cx="1657142" cy="33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280535"/>
            <a:ext cx="442341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5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36157" y="3608800"/>
            <a:ext cx="170642" cy="31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8811" y="4402400"/>
            <a:ext cx="264495" cy="33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4231" y="4402400"/>
            <a:ext cx="264495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6610" y="5213066"/>
            <a:ext cx="290092" cy="31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95603" y="5213066"/>
            <a:ext cx="170642" cy="31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0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028690" y="2506980"/>
            <a:ext cx="393890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3403653"/>
            <a:ext cx="2809523" cy="40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24761" y="3403653"/>
            <a:ext cx="2542857" cy="39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142" y="4300027"/>
            <a:ext cx="2914285" cy="39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46620" y="4300220"/>
            <a:ext cx="274955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39047" y="5186866"/>
            <a:ext cx="1257142" cy="40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53333" y="5186866"/>
            <a:ext cx="1895238" cy="40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53333" y="6083240"/>
            <a:ext cx="2333333" cy="39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67619" y="6083240"/>
            <a:ext cx="1771427" cy="39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1" grpId="0" bldLvl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9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7619" y="2126305"/>
            <a:ext cx="304761" cy="362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3333" y="3023039"/>
            <a:ext cx="809523" cy="362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7142" y="4806966"/>
            <a:ext cx="304761" cy="362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72380" y="4806966"/>
            <a:ext cx="295238" cy="35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9935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6176" y="2657582"/>
            <a:ext cx="429318" cy="42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7508" y="3507993"/>
            <a:ext cx="367986" cy="30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7508" y="5971555"/>
            <a:ext cx="367986" cy="30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2263590"/>
            <a:ext cx="10800000" cy="290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6040" y="2597577"/>
            <a:ext cx="457142" cy="45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6040" y="4391568"/>
            <a:ext cx="457142" cy="45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86666" y="3135578"/>
            <a:ext cx="352380" cy="343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3333" y="1200807"/>
            <a:ext cx="333333" cy="31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2407100"/>
            <a:ext cx="10800000" cy="1699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67945" y="2817617"/>
            <a:ext cx="371428" cy="32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2023-12-13T03:36:24Z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