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2720" y="2962275"/>
            <a:ext cx="93059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4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70075" y="3263265"/>
            <a:ext cx="450405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8130" y="4426585"/>
            <a:ext cx="2788285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48133" y="5626080"/>
            <a:ext cx="1904708" cy="30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7805" y="6236970"/>
            <a:ext cx="33401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49655"/>
            <a:ext cx="7493635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152015"/>
            <a:ext cx="7228840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367405"/>
            <a:ext cx="7254875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575175"/>
            <a:ext cx="542734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271135"/>
            <a:ext cx="72771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5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57805" y="4425950"/>
            <a:ext cx="213360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8095" y="5630106"/>
            <a:ext cx="1342857" cy="38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2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5930" y="2115185"/>
            <a:ext cx="208216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4040" y="2963545"/>
            <a:ext cx="195199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9047" y="5240826"/>
            <a:ext cx="800000" cy="36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43809" y="6088874"/>
            <a:ext cx="809523" cy="36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1904" y="3051607"/>
            <a:ext cx="190476" cy="35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3333" y="3614436"/>
            <a:ext cx="295238" cy="36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1904" y="4492069"/>
            <a:ext cx="200000" cy="35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3333" y="5054898"/>
            <a:ext cx="304761" cy="36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2478945"/>
            <a:ext cx="390476" cy="33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3333" y="4148029"/>
            <a:ext cx="457142" cy="4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3809" y="5845727"/>
            <a:ext cx="466666" cy="4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8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4265" y="4085256"/>
            <a:ext cx="351695" cy="34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344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39047" y="3432885"/>
            <a:ext cx="371428" cy="362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2893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7619" y="2319158"/>
            <a:ext cx="342857" cy="31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8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9047" y="3794986"/>
            <a:ext cx="4066666" cy="37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6666" y="3842672"/>
            <a:ext cx="3076190" cy="30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4510270"/>
            <a:ext cx="3819047" cy="37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5238" y="4557955"/>
            <a:ext cx="1609523" cy="29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7142" y="5273239"/>
            <a:ext cx="1971428" cy="30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15238" y="5273239"/>
            <a:ext cx="1771428" cy="30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7805" y="5948680"/>
            <a:ext cx="708152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66</cp:revision>
  <dcterms:created xsi:type="dcterms:W3CDTF">2015-09-16T06:44:00Z</dcterms:created>
  <dcterms:modified xsi:type="dcterms:W3CDTF">2023-12-13T05:47:38Z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