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1" r:id="rId6"/>
    <p:sldId id="340" r:id="rId7"/>
    <p:sldId id="339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440" y="2745105"/>
            <a:ext cx="8707120" cy="1367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3744819"/>
            <a:ext cx="2323809" cy="1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4173606"/>
            <a:ext cx="1323809" cy="1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1904" y="4592864"/>
            <a:ext cx="1323809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72355" y="3500755"/>
            <a:ext cx="4605020" cy="1438910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123815" y="3522345"/>
            <a:ext cx="426529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584065" y="4156075"/>
            <a:ext cx="23241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4543425" y="4634230"/>
            <a:ext cx="186055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26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550" y="2676525"/>
            <a:ext cx="4480560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81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771015"/>
            <a:ext cx="4378960" cy="309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50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2284872"/>
            <a:ext cx="266666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313461"/>
            <a:ext cx="257142" cy="1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190" y="2275342"/>
            <a:ext cx="419047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4285" y="2799474"/>
            <a:ext cx="476190" cy="2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7619" y="3295017"/>
            <a:ext cx="266666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7619" y="3304547"/>
            <a:ext cx="276190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2380" y="3285488"/>
            <a:ext cx="428571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10476" y="3819149"/>
            <a:ext cx="476190" cy="2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626235"/>
            <a:ext cx="3689350" cy="289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3560445"/>
            <a:ext cx="933894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4037537"/>
            <a:ext cx="1923809" cy="1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1140" y="4495800"/>
            <a:ext cx="9486265" cy="19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3040" y="4963160"/>
            <a:ext cx="958659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52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788271"/>
            <a:ext cx="6200000" cy="2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3236914"/>
            <a:ext cx="1447619" cy="1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647374"/>
            <a:ext cx="6390476" cy="2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4086225"/>
            <a:ext cx="670687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33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3264535"/>
            <a:ext cx="965263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694225"/>
            <a:ext cx="2161904" cy="1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4104553"/>
            <a:ext cx="9428571" cy="2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890" y="4533900"/>
            <a:ext cx="973264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4972685"/>
            <a:ext cx="967105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64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3376295"/>
            <a:ext cx="939292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824701"/>
            <a:ext cx="1695238" cy="1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4254500"/>
            <a:ext cx="948309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4674235"/>
            <a:ext cx="97282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7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2860675"/>
            <a:ext cx="92284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3606634"/>
            <a:ext cx="1333333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4016654"/>
            <a:ext cx="9438096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380" y="4464816"/>
            <a:ext cx="9438096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4874895"/>
            <a:ext cx="96393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524035"/>
            <a:ext cx="9476190" cy="1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590" y="2962910"/>
            <a:ext cx="96481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3659675"/>
            <a:ext cx="1323809" cy="1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904" y="4079576"/>
            <a:ext cx="9428571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4509135"/>
            <a:ext cx="968248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1572849"/>
            <a:ext cx="466666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1572849"/>
            <a:ext cx="609524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5714" y="2507503"/>
            <a:ext cx="342857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2478891"/>
            <a:ext cx="542856" cy="2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761" y="2974830"/>
            <a:ext cx="342858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047" y="3442157"/>
            <a:ext cx="323809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9523" y="4376811"/>
            <a:ext cx="342857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4285" y="4853675"/>
            <a:ext cx="742857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05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968990"/>
            <a:ext cx="447619" cy="20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6" r="43194"/>
          <a:stretch>
            <a:fillRect/>
          </a:stretch>
        </p:blipFill>
        <p:spPr>
          <a:xfrm>
            <a:off x="1127760" y="3644900"/>
            <a:ext cx="2973070" cy="229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98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3091428" y="2923813"/>
            <a:ext cx="323809" cy="20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90" r="21531"/>
          <a:stretch>
            <a:fillRect/>
          </a:stretch>
        </p:blipFill>
        <p:spPr>
          <a:xfrm>
            <a:off x="5735955" y="3716655"/>
            <a:ext cx="2904490" cy="210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82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2729772"/>
            <a:ext cx="619047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2729772"/>
            <a:ext cx="609524" cy="2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3672890"/>
            <a:ext cx="476190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095" y="3672890"/>
            <a:ext cx="466666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857" y="4149212"/>
            <a:ext cx="314285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2380" y="4616008"/>
            <a:ext cx="333333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90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1860936"/>
            <a:ext cx="142857" cy="2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619" y="1860936"/>
            <a:ext cx="142857" cy="2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2329094"/>
            <a:ext cx="200000" cy="2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857" y="2329094"/>
            <a:ext cx="142857" cy="2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6666" y="2797251"/>
            <a:ext cx="190476" cy="2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4" r="44133"/>
          <a:stretch>
            <a:fillRect/>
          </a:stretch>
        </p:blipFill>
        <p:spPr>
          <a:xfrm>
            <a:off x="4893945" y="3429000"/>
            <a:ext cx="2898140" cy="257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183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2629783"/>
            <a:ext cx="247619" cy="1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761" y="3077792"/>
            <a:ext cx="285714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761" y="3544865"/>
            <a:ext cx="285714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3985710"/>
            <a:ext cx="10800000" cy="83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874339" y="4062741"/>
            <a:ext cx="247619" cy="19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874339" y="4534560"/>
            <a:ext cx="247619" cy="19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619785"/>
            <a:ext cx="219047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428" y="2562884"/>
            <a:ext cx="228571" cy="1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4285" y="3963244"/>
            <a:ext cx="219047" cy="1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0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014082"/>
            <a:ext cx="228571" cy="1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4104456"/>
            <a:ext cx="247619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19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428" y="2973761"/>
            <a:ext cx="2304760" cy="43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05" y="3193415"/>
            <a:ext cx="14859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952" y="3670843"/>
            <a:ext cx="1219047" cy="1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3871373"/>
            <a:ext cx="1323809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952" y="4091001"/>
            <a:ext cx="1114284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69</cp:revision>
  <dcterms:created xsi:type="dcterms:W3CDTF">2015-09-16T06:44:00Z</dcterms:created>
  <dcterms:modified xsi:type="dcterms:W3CDTF">2023-12-12T13:16:31Z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