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8" r:id="rId11"/>
    <p:sldId id="327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4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tags" Target="../tags/tag3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581275" y="2966720"/>
            <a:ext cx="7029450" cy="9239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2695"/>
            <a:ext cx="10800000" cy="43817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273175" y="2726055"/>
            <a:ext cx="6273800" cy="427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10180" y="3478530"/>
            <a:ext cx="3014980" cy="332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710476" y="4192989"/>
            <a:ext cx="1600000" cy="285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710476" y="4164412"/>
            <a:ext cx="2390476" cy="352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42" t="1179" r="44752" b="63317"/>
          <a:stretch>
            <a:fillRect/>
          </a:stretch>
        </p:blipFill>
        <p:spPr>
          <a:xfrm>
            <a:off x="7464425" y="2492375"/>
            <a:ext cx="3888105" cy="2160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0" grpId="0" bldLvl="0" animBg="1"/>
      <p:bldP spid="1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771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499393" y="4963181"/>
            <a:ext cx="2773191" cy="290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58205" y="4963160"/>
            <a:ext cx="2094865" cy="335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26581" y="5643496"/>
            <a:ext cx="2746003" cy="290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958205" y="5643245"/>
            <a:ext cx="2249805" cy="398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35644" y="6278456"/>
            <a:ext cx="2310993" cy="362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003564" y="6278456"/>
            <a:ext cx="2301931" cy="362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8" grpId="0" animBg="1"/>
      <p:bldP spid="9" grpId="0" bldLvl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139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196219" y="3665459"/>
            <a:ext cx="964086" cy="445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87498" y="5321573"/>
            <a:ext cx="281949" cy="336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75458" y="6131431"/>
            <a:ext cx="281949" cy="336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89550"/>
            <a:ext cx="10800000" cy="32912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62545" y="2748280"/>
            <a:ext cx="871220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10476" y="4427515"/>
            <a:ext cx="295238" cy="362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45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15238" y="5974390"/>
            <a:ext cx="4895238" cy="419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92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86666" y="4041648"/>
            <a:ext cx="2866666" cy="390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7362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72085" y="4517787"/>
            <a:ext cx="2262759" cy="331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46545" y="4518025"/>
            <a:ext cx="2268855" cy="312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62617" y="5275682"/>
            <a:ext cx="2054472" cy="312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56194" y="5275682"/>
            <a:ext cx="2262758" cy="312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72085" y="6033577"/>
            <a:ext cx="2925492" cy="331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646726" y="6033577"/>
            <a:ext cx="2717205" cy="322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65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/>
          <p:cNvSpPr/>
          <p:nvPr/>
        </p:nvSpPr>
        <p:spPr bwMode="white">
          <a:xfrm>
            <a:off x="720090" y="2605405"/>
            <a:ext cx="2506345" cy="873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81990" y="3876675"/>
            <a:ext cx="2450465" cy="925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767715" y="5083175"/>
            <a:ext cx="3409950" cy="981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5854700" y="2646680"/>
            <a:ext cx="2566670" cy="860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5809517" y="4149160"/>
            <a:ext cx="2600000" cy="390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5909310" y="5372100"/>
            <a:ext cx="2868295" cy="45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23" grpId="0" bldLvl="0" animBg="1"/>
      <p:bldP spid="27" grpId="0" bldLvl="0" animBg="1"/>
      <p:bldP spid="31" grpId="0" bldLvl="0" animBg="1"/>
      <p:bldP spid="45" grpId="0" bldLvl="0" animBg="1"/>
      <p:bldP spid="4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087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07693" y="5572579"/>
            <a:ext cx="2205541" cy="287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65379" y="5572579"/>
            <a:ext cx="2437215" cy="287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79892" y="6240405"/>
            <a:ext cx="4772494" cy="371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764540"/>
            <a:ext cx="7950200" cy="6084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649095" y="4867275"/>
            <a:ext cx="1851660" cy="38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76705" y="5372735"/>
            <a:ext cx="5010785" cy="41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56840" y="5857240"/>
            <a:ext cx="2301240" cy="42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703830" y="6362065"/>
            <a:ext cx="965200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3863975" y="6453505"/>
            <a:ext cx="1876425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10" grpId="0" bldLvl="0" animBg="1"/>
      <p:bldP spid="12" grpId="0" bldLvl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MGI4MTk1OTY3ODM4ZTg3ZDU5ZmNiYWExM2RhNTY4NDAifQ=="/>
  <p:tag name="commondata" val="eyJoZGlkIjoiN2ZlMjFkNzdiZDY1MDRmMDUzMWUzYmYyMTgxZGVhNz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小小吴</cp:lastModifiedBy>
  <cp:revision>63</cp:revision>
  <dcterms:created xsi:type="dcterms:W3CDTF">2015-09-16T06:44:00Z</dcterms:created>
  <dcterms:modified xsi:type="dcterms:W3CDTF">2023-12-12T07:08:39Z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