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814320"/>
            <a:ext cx="713422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0570" y="1034415"/>
            <a:ext cx="8150860" cy="4789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655" y="915670"/>
            <a:ext cx="8314690" cy="502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21030"/>
            <a:ext cx="9237980" cy="441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" r="56220"/>
          <a:stretch>
            <a:fillRect/>
          </a:stretch>
        </p:blipFill>
        <p:spPr>
          <a:xfrm>
            <a:off x="8328660" y="2132965"/>
            <a:ext cx="3422650" cy="346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64922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40230"/>
            <a:ext cx="8959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" r="56220"/>
          <a:stretch>
            <a:fillRect/>
          </a:stretch>
        </p:blipFill>
        <p:spPr>
          <a:xfrm>
            <a:off x="4439920" y="2420620"/>
            <a:ext cx="3708400" cy="374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167880" y="1124585"/>
            <a:ext cx="240728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58620" y="1772285"/>
            <a:ext cx="33045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944110" y="1772285"/>
            <a:ext cx="38500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9270" y="5708650"/>
            <a:ext cx="22110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5030" y="2019935"/>
            <a:ext cx="21367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3763401"/>
            <a:ext cx="1961904" cy="4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5516364"/>
            <a:ext cx="1952380" cy="4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6390" y="3833495"/>
            <a:ext cx="32410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130" y="3545205"/>
            <a:ext cx="337121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2380" y="5169119"/>
            <a:ext cx="1609523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7300" y="4897120"/>
            <a:ext cx="151955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24830" y="3186430"/>
            <a:ext cx="41376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655" y="2842895"/>
            <a:ext cx="346075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0952" y="4274402"/>
            <a:ext cx="952380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8571" y="4274402"/>
            <a:ext cx="1171428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4470909"/>
            <a:ext cx="514285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4470909"/>
            <a:ext cx="561904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4470909"/>
            <a:ext cx="561904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952" y="4470909"/>
            <a:ext cx="571428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5238" y="4470909"/>
            <a:ext cx="552381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430" y="1804035"/>
            <a:ext cx="7724140" cy="469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896308"/>
            <a:ext cx="1238094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249960"/>
            <a:ext cx="1828571" cy="3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4240431"/>
            <a:ext cx="5780952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964632"/>
            <a:ext cx="5523809" cy="3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8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2023-12-13T03:27:02Z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