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6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3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23.png"/><Relationship Id="rId2" Type="http://schemas.openxmlformats.org/officeDocument/2006/relationships/tags" Target="../tags/tag14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2.png"/><Relationship Id="rId2" Type="http://schemas.openxmlformats.org/officeDocument/2006/relationships/tags" Target="../tags/tag1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220" y="2759075"/>
            <a:ext cx="8925560" cy="1339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53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962927"/>
            <a:ext cx="1961904" cy="2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4955" y="2820035"/>
            <a:ext cx="128651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58255" y="2827655"/>
            <a:ext cx="187515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81904" y="2943838"/>
            <a:ext cx="1495238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00190" y="3535680"/>
            <a:ext cx="108394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05714" y="3697873"/>
            <a:ext cx="752380" cy="18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608195" y="3487420"/>
            <a:ext cx="86423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900952" y="3678784"/>
            <a:ext cx="790476" cy="18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29765" y="4218940"/>
            <a:ext cx="83121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673215" y="4219575"/>
            <a:ext cx="109347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024761" y="4413730"/>
            <a:ext cx="542857" cy="1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5" grpId="0" bldLvl="0" animBg="1"/>
      <p:bldP spid="17" grpId="0" bldLvl="0" animBg="1"/>
      <p:bldP spid="19" grpId="0" bldLvl="0" animBg="1"/>
      <p:bldP spid="21" grpId="0" bldLvl="0" animBg="1"/>
      <p:bldP spid="24" grpId="0" bldLvl="0" animBg="1"/>
      <p:bldP spid="25" grpId="0" bldLvl="0" animBg="1"/>
      <p:bldP spid="28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9523" y="2583354"/>
            <a:ext cx="476190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095" y="2583354"/>
            <a:ext cx="200000" cy="2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0952" y="2583354"/>
            <a:ext cx="476190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9523" y="2583354"/>
            <a:ext cx="200000" cy="2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1904" y="4518887"/>
            <a:ext cx="5028571" cy="21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3809" y="5415144"/>
            <a:ext cx="1895238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1515745"/>
            <a:ext cx="3874770" cy="3623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3166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215" y="3703320"/>
            <a:ext cx="9057005" cy="2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952" y="4132259"/>
            <a:ext cx="857142" cy="1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952" y="4542324"/>
            <a:ext cx="9190476" cy="2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565" y="4980940"/>
            <a:ext cx="9643745" cy="23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380" y="2965244"/>
            <a:ext cx="6428571" cy="2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333" y="3451633"/>
            <a:ext cx="1942857" cy="2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590" y="3928745"/>
            <a:ext cx="941895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904" y="4424413"/>
            <a:ext cx="1323809" cy="18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2040" y="4881880"/>
            <a:ext cx="9526270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3465" y="5349240"/>
            <a:ext cx="946531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923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2936745"/>
            <a:ext cx="3142857" cy="22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255" y="3385820"/>
            <a:ext cx="928814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0665" y="4083050"/>
            <a:ext cx="9080500" cy="22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05890" y="4504055"/>
            <a:ext cx="918972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301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215" y="3269615"/>
            <a:ext cx="953262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937300"/>
            <a:ext cx="1552380" cy="21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904" y="4366699"/>
            <a:ext cx="9428571" cy="21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465" y="4796155"/>
            <a:ext cx="968565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457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2688590"/>
            <a:ext cx="919543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040" y="3393440"/>
            <a:ext cx="151447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1904" y="4069582"/>
            <a:ext cx="9190476" cy="2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465" y="4498340"/>
            <a:ext cx="9413875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1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992212"/>
            <a:ext cx="3409523" cy="19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2430808"/>
            <a:ext cx="342857" cy="19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2831265"/>
            <a:ext cx="3085714" cy="2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380" y="3288931"/>
            <a:ext cx="1333333" cy="1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380" y="3717992"/>
            <a:ext cx="3523809" cy="19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137475"/>
            <a:ext cx="10800000" cy="222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695325" y="4364990"/>
            <a:ext cx="1969135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663575" y="4725035"/>
            <a:ext cx="149669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568325" y="5156835"/>
            <a:ext cx="1837690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623570" y="5661025"/>
            <a:ext cx="204025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2999740" y="4364990"/>
            <a:ext cx="1907540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white">
          <a:xfrm>
            <a:off x="2855595" y="4796790"/>
            <a:ext cx="139255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white">
          <a:xfrm>
            <a:off x="2855595" y="5229225"/>
            <a:ext cx="2346960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white">
          <a:xfrm>
            <a:off x="568325" y="6062345"/>
            <a:ext cx="474027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84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5714" y="3176968"/>
            <a:ext cx="752380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2" y="3176968"/>
            <a:ext cx="742857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8095" y="3682460"/>
            <a:ext cx="314284" cy="2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7142" y="3825524"/>
            <a:ext cx="200000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10476" y="3825524"/>
            <a:ext cx="333333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1904" y="3825524"/>
            <a:ext cx="333333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0000" y="3825524"/>
            <a:ext cx="209523" cy="2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62857" y="4989111"/>
            <a:ext cx="333333" cy="2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77142" y="4989111"/>
            <a:ext cx="342857" cy="2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985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1040" y="2215515"/>
            <a:ext cx="39306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095" y="2368068"/>
            <a:ext cx="333333" cy="2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333" y="3522168"/>
            <a:ext cx="190476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05714" y="3522168"/>
            <a:ext cx="590476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2380" y="4170753"/>
            <a:ext cx="590476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9523" y="4170753"/>
            <a:ext cx="209523" cy="2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67619" y="4170753"/>
            <a:ext cx="200000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20000" y="4828876"/>
            <a:ext cx="323809" cy="2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48571" y="4800262"/>
            <a:ext cx="561904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740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7955" y="2477135"/>
            <a:ext cx="98107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3851296"/>
            <a:ext cx="742857" cy="21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0000" y="3851296"/>
            <a:ext cx="742857" cy="21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9523" y="5196906"/>
            <a:ext cx="476190" cy="21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96190" y="5196906"/>
            <a:ext cx="333333" cy="20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749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62857" y="2414586"/>
            <a:ext cx="247619" cy="18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857" y="2920203"/>
            <a:ext cx="247619" cy="1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62857" y="3435361"/>
            <a:ext cx="247619" cy="1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4761" y="3931438"/>
            <a:ext cx="285714" cy="2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62857" y="4465676"/>
            <a:ext cx="247619" cy="1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24761" y="5114393"/>
            <a:ext cx="285714" cy="2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687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39047" y="2136819"/>
            <a:ext cx="219047" cy="1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857" y="4280775"/>
            <a:ext cx="228571" cy="1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7619" y="1115191"/>
            <a:ext cx="228571" cy="20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6666" y="2833483"/>
            <a:ext cx="238095" cy="20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1904" y="4246301"/>
            <a:ext cx="238095" cy="20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590"/>
            <a:ext cx="10800000" cy="2533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3539959"/>
            <a:ext cx="466666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3333" y="3539959"/>
            <a:ext cx="476190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380" y="3539959"/>
            <a:ext cx="590477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7142" y="3539959"/>
            <a:ext cx="885714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5525" y="4178300"/>
            <a:ext cx="46291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15238" y="4321021"/>
            <a:ext cx="333333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96190" y="4321021"/>
            <a:ext cx="295238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929620" y="4150360"/>
            <a:ext cx="33337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2058875"/>
            <a:ext cx="2285714" cy="1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2487905"/>
            <a:ext cx="1209523" cy="1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904" y="2926469"/>
            <a:ext cx="733333" cy="1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08345" y="1988820"/>
            <a:ext cx="2968625" cy="1658620"/>
          </a:xfrm>
          <a:prstGeom prst="rect">
            <a:avLst/>
          </a:prstGeom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5895340" y="2019300"/>
            <a:ext cx="2555240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5808345" y="2487930"/>
            <a:ext cx="2883535" cy="1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5591810" y="2915285"/>
            <a:ext cx="2555240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5591810" y="3284855"/>
            <a:ext cx="2555240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2" r="881"/>
          <a:stretch>
            <a:fillRect/>
          </a:stretch>
        </p:blipFill>
        <p:spPr>
          <a:xfrm>
            <a:off x="1125855" y="3780340"/>
            <a:ext cx="10704920" cy="285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white">
          <a:xfrm>
            <a:off x="1087755" y="4584700"/>
            <a:ext cx="23323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white">
          <a:xfrm>
            <a:off x="6021003" y="4613357"/>
            <a:ext cx="2257142" cy="19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white">
          <a:xfrm>
            <a:off x="6021003" y="5052068"/>
            <a:ext cx="1323809" cy="18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3"/>
            </p:custDataLst>
          </p:nvPr>
        </p:nvSpPr>
        <p:spPr bwMode="white">
          <a:xfrm>
            <a:off x="1087755" y="5168900"/>
            <a:ext cx="301434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4"/>
            </p:custDataLst>
          </p:nvPr>
        </p:nvSpPr>
        <p:spPr bwMode="white">
          <a:xfrm>
            <a:off x="6021003" y="5481242"/>
            <a:ext cx="485714" cy="18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5"/>
            </p:custDataLst>
          </p:nvPr>
        </p:nvSpPr>
        <p:spPr bwMode="white">
          <a:xfrm>
            <a:off x="1087669" y="5977177"/>
            <a:ext cx="1104761" cy="18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6"/>
            </p:custDataLst>
          </p:nvPr>
        </p:nvSpPr>
        <p:spPr bwMode="white">
          <a:xfrm>
            <a:off x="1087755" y="6416040"/>
            <a:ext cx="549275" cy="18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super  girl</cp:lastModifiedBy>
  <cp:revision>69</cp:revision>
  <dcterms:created xsi:type="dcterms:W3CDTF">2015-09-16T06:44:00Z</dcterms:created>
  <dcterms:modified xsi:type="dcterms:W3CDTF">2023-12-12T13:04:09Z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