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6" r:id="rId5"/>
    <p:sldId id="335" r:id="rId6"/>
    <p:sldId id="334" r:id="rId7"/>
    <p:sldId id="333" r:id="rId8"/>
    <p:sldId id="332" r:id="rId9"/>
    <p:sldId id="331" r:id="rId10"/>
    <p:sldId id="330" r:id="rId11"/>
    <p:sldId id="329" r:id="rId12"/>
    <p:sldId id="327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19425" y="2914650"/>
            <a:ext cx="6153150" cy="10287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067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29523" y="3985593"/>
            <a:ext cx="5009523" cy="362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01140" y="4758055"/>
            <a:ext cx="5526405" cy="314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29523" y="5511464"/>
            <a:ext cx="7276190" cy="371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02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262857" y="4259850"/>
            <a:ext cx="1190476" cy="362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672380" y="4259850"/>
            <a:ext cx="1190476" cy="362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072380" y="4259850"/>
            <a:ext cx="1190476" cy="362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462857" y="4259850"/>
            <a:ext cx="1219047" cy="362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980"/>
            <a:ext cx="861758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434332" y="4177503"/>
            <a:ext cx="2690146" cy="304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96336" y="4816657"/>
            <a:ext cx="3108106" cy="273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19134" y="5432985"/>
            <a:ext cx="3412078" cy="266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19134" y="6049312"/>
            <a:ext cx="3412078" cy="2891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13225"/>
            <a:ext cx="8466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453380" y="2902585"/>
            <a:ext cx="1088390" cy="437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035904" y="3721084"/>
            <a:ext cx="418074" cy="351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490523" y="4445754"/>
            <a:ext cx="358349" cy="328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050444" y="5200306"/>
            <a:ext cx="403142" cy="283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583805" y="5932170"/>
            <a:ext cx="487680" cy="324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1404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822082" y="3392869"/>
            <a:ext cx="1010609" cy="352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25389" y="4292579"/>
            <a:ext cx="547027" cy="352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54523" y="6110550"/>
            <a:ext cx="305964" cy="352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120080"/>
            <a:ext cx="10800000" cy="28243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005714" y="2425418"/>
            <a:ext cx="504761" cy="353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10476" y="3341433"/>
            <a:ext cx="561904" cy="362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158095" y="4276532"/>
            <a:ext cx="295238" cy="362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980"/>
            <a:ext cx="987528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01299" y="2244798"/>
            <a:ext cx="470251" cy="331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03345" y="3421197"/>
            <a:ext cx="461543" cy="339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71550" y="4606311"/>
            <a:ext cx="470251" cy="339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968220" y="5800138"/>
            <a:ext cx="470251" cy="331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17795"/>
            <a:ext cx="10800000" cy="35668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015238" y="2008811"/>
            <a:ext cx="295238" cy="352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05714" y="2008811"/>
            <a:ext cx="323809" cy="352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05714" y="2008811"/>
            <a:ext cx="304761" cy="362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081904" y="3220008"/>
            <a:ext cx="809523" cy="371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024761" y="4459816"/>
            <a:ext cx="295238" cy="352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320000" y="4459816"/>
            <a:ext cx="552380" cy="362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500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158095" y="3306798"/>
            <a:ext cx="361904" cy="343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781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081904" y="1210479"/>
            <a:ext cx="333333" cy="314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706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853333" y="2089171"/>
            <a:ext cx="371428" cy="315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2ZlMjFkNzdiZDY1MDRmMDUzMWUzYmYyMTgxZGVhNz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小小吴</cp:lastModifiedBy>
  <cp:revision>62</cp:revision>
  <dcterms:created xsi:type="dcterms:W3CDTF">2015-09-16T06:44:00Z</dcterms:created>
  <dcterms:modified xsi:type="dcterms:W3CDTF">2023-12-13T05:22:19Z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