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40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3014345"/>
            <a:ext cx="80200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229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9293" y="3239493"/>
            <a:ext cx="7523396" cy="37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6355" y="3934666"/>
            <a:ext cx="550272" cy="35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7305" y="4665980"/>
            <a:ext cx="411543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8633" y="5370151"/>
            <a:ext cx="1028377" cy="33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8415" y="6029325"/>
            <a:ext cx="49549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8279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7885" y="3946422"/>
            <a:ext cx="5023083" cy="26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105" y="4506595"/>
            <a:ext cx="30822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7885" y="5408351"/>
            <a:ext cx="3730807" cy="28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2710" y="5985510"/>
            <a:ext cx="556450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72380" y="3890632"/>
            <a:ext cx="323809" cy="36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5238" y="3890632"/>
            <a:ext cx="304761" cy="37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5044732"/>
            <a:ext cx="200000" cy="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8095" y="5044732"/>
            <a:ext cx="314285" cy="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8" b="61104"/>
          <a:stretch>
            <a:fillRect/>
          </a:stretch>
        </p:blipFill>
        <p:spPr>
          <a:xfrm>
            <a:off x="695325" y="1770380"/>
            <a:ext cx="10393680" cy="270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3620" y="3786505"/>
            <a:ext cx="10795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6" r="10369"/>
          <a:stretch>
            <a:fillRect/>
          </a:stretch>
        </p:blipFill>
        <p:spPr>
          <a:xfrm>
            <a:off x="517525" y="1335405"/>
            <a:ext cx="10128250" cy="439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47305" y="2446020"/>
            <a:ext cx="62547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4315" y="3382645"/>
            <a:ext cx="96520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8390" y="4220845"/>
            <a:ext cx="10896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5103495"/>
            <a:ext cx="11106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3809" y="3507252"/>
            <a:ext cx="457142" cy="4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0476" y="5280023"/>
            <a:ext cx="390476" cy="33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2324761"/>
            <a:ext cx="400000" cy="33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5211288"/>
            <a:ext cx="400000" cy="33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8564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5005" y="3704878"/>
            <a:ext cx="4727641" cy="29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7662" y="4332280"/>
            <a:ext cx="5052383" cy="30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7160" y="4912360"/>
            <a:ext cx="345313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905" y="5949950"/>
            <a:ext cx="657098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9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538" y="2856112"/>
            <a:ext cx="3081823" cy="34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185" y="3492500"/>
            <a:ext cx="28041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497" y="4264710"/>
            <a:ext cx="292056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1713" y="4964523"/>
            <a:ext cx="2947441" cy="26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2169" y="5655364"/>
            <a:ext cx="824208" cy="26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1497" y="6328261"/>
            <a:ext cx="2678677" cy="34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671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5325" y="4076065"/>
            <a:ext cx="494919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5325" y="4767580"/>
            <a:ext cx="24447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69170" y="5424468"/>
            <a:ext cx="1151341" cy="26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5325" y="6055995"/>
            <a:ext cx="480631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2023-12-12T09:00:44Z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