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3028950"/>
            <a:ext cx="97536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20210"/>
            <a:ext cx="10800000" cy="436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88480" y="5085080"/>
            <a:ext cx="304419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11340" y="4128770"/>
            <a:ext cx="3525520" cy="2680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91565" y="1357630"/>
            <a:ext cx="473329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562225"/>
            <a:ext cx="210629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66814"/>
            <a:ext cx="2504761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168140"/>
            <a:ext cx="772731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5951220" y="911860"/>
            <a:ext cx="3702685" cy="23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1945" y="692150"/>
            <a:ext cx="4023995" cy="305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1210159"/>
            <a:ext cx="2476190" cy="3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10374"/>
            <a:ext cx="1914285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616835"/>
            <a:ext cx="208280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090" y="3519805"/>
            <a:ext cx="352679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363389"/>
            <a:ext cx="4180952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92035" y="4274185"/>
            <a:ext cx="190754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73755" y="5118086"/>
            <a:ext cx="1140411" cy="36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1204575" cy="502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8015" y="3304540"/>
            <a:ext cx="6699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9215" y="4359275"/>
            <a:ext cx="85788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419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3424" y="3951433"/>
            <a:ext cx="1277193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793" y="5865299"/>
            <a:ext cx="294030" cy="34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4064748"/>
            <a:ext cx="1066666" cy="37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3383489"/>
            <a:ext cx="390476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0476" y="5356525"/>
            <a:ext cx="390476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2286655"/>
            <a:ext cx="400000" cy="33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619" y="5220814"/>
            <a:ext cx="466666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9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2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0140" y="915670"/>
            <a:ext cx="7885430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84847"/>
            <a:ext cx="2523809" cy="3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77188"/>
            <a:ext cx="2142857" cy="3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950436"/>
            <a:ext cx="6371428" cy="35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6" t="31397" r="22180"/>
          <a:stretch>
            <a:fillRect/>
          </a:stretch>
        </p:blipFill>
        <p:spPr>
          <a:xfrm>
            <a:off x="6816090" y="3213100"/>
            <a:ext cx="5154930" cy="325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2023-12-12T06:51:14Z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