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AF86C9-E82C-A71D-A88B-E5EE849327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571" y="3048047"/>
            <a:ext cx="6742857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1F108-60E7-89F2-C7CB-A0D7007F4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3C79D-36C7-229F-E85A-E07F833CEBA3}"/>
              </a:ext>
            </a:extLst>
          </p:cNvPr>
          <p:cNvSpPr/>
          <p:nvPr/>
        </p:nvSpPr>
        <p:spPr bwMode="white">
          <a:xfrm>
            <a:off x="1462857" y="3251961"/>
            <a:ext cx="6076190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DEC46-A545-4F0B-0FB0-1C42006BFA1B}"/>
              </a:ext>
            </a:extLst>
          </p:cNvPr>
          <p:cNvSpPr/>
          <p:nvPr/>
        </p:nvSpPr>
        <p:spPr bwMode="white">
          <a:xfrm>
            <a:off x="1415480" y="4077071"/>
            <a:ext cx="7920880" cy="77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98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276DB-3B7E-C7A6-324C-A4FA7D79CE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200B0-EDC7-1910-6931-652D4C99141B}"/>
              </a:ext>
            </a:extLst>
          </p:cNvPr>
          <p:cNvSpPr/>
          <p:nvPr/>
        </p:nvSpPr>
        <p:spPr bwMode="white">
          <a:xfrm>
            <a:off x="1409824" y="2916935"/>
            <a:ext cx="6191794" cy="40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85D5E9-41F3-C538-27D4-49E310B32D71}"/>
              </a:ext>
            </a:extLst>
          </p:cNvPr>
          <p:cNvSpPr/>
          <p:nvPr/>
        </p:nvSpPr>
        <p:spPr bwMode="white">
          <a:xfrm>
            <a:off x="1343472" y="3569056"/>
            <a:ext cx="7920880" cy="58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7D5938-55A4-5928-455E-674AE58E51B4}"/>
              </a:ext>
            </a:extLst>
          </p:cNvPr>
          <p:cNvSpPr/>
          <p:nvPr/>
        </p:nvSpPr>
        <p:spPr bwMode="white">
          <a:xfrm>
            <a:off x="1384890" y="4595896"/>
            <a:ext cx="6906552" cy="4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9E1367-DE57-6C85-F165-7FF07E45C947}"/>
              </a:ext>
            </a:extLst>
          </p:cNvPr>
          <p:cNvSpPr/>
          <p:nvPr/>
        </p:nvSpPr>
        <p:spPr bwMode="white">
          <a:xfrm>
            <a:off x="1343472" y="5295454"/>
            <a:ext cx="9145016" cy="5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B79D15-A0F4-E1B5-1A6C-341A608D232A}"/>
              </a:ext>
            </a:extLst>
          </p:cNvPr>
          <p:cNvSpPr/>
          <p:nvPr/>
        </p:nvSpPr>
        <p:spPr bwMode="white">
          <a:xfrm>
            <a:off x="1199456" y="6093296"/>
            <a:ext cx="2808312" cy="58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19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30EA9-2407-56BF-2B3E-0C7167A37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99E6F-66BF-965F-AC97-38E2A43BC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9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2276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9009A-F84E-B098-044B-05B931719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6ADBC-0518-72F7-B8E6-705E29F69322}"/>
              </a:ext>
            </a:extLst>
          </p:cNvPr>
          <p:cNvSpPr/>
          <p:nvPr/>
        </p:nvSpPr>
        <p:spPr bwMode="white">
          <a:xfrm>
            <a:off x="684945" y="1129808"/>
            <a:ext cx="5363269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FA977C-C410-04FC-B8B7-970B9DFAC2E3}"/>
              </a:ext>
            </a:extLst>
          </p:cNvPr>
          <p:cNvSpPr/>
          <p:nvPr/>
        </p:nvSpPr>
        <p:spPr bwMode="white">
          <a:xfrm>
            <a:off x="684945" y="2146794"/>
            <a:ext cx="5363269" cy="42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CD359-BEC7-CF1D-7EE8-5EAA56B99E11}"/>
              </a:ext>
            </a:extLst>
          </p:cNvPr>
          <p:cNvSpPr/>
          <p:nvPr/>
        </p:nvSpPr>
        <p:spPr bwMode="white">
          <a:xfrm>
            <a:off x="684945" y="3155013"/>
            <a:ext cx="5363269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2EA142-BA53-488E-5072-ECF674D135E5}"/>
              </a:ext>
            </a:extLst>
          </p:cNvPr>
          <p:cNvSpPr/>
          <p:nvPr/>
        </p:nvSpPr>
        <p:spPr bwMode="white">
          <a:xfrm>
            <a:off x="684945" y="4083272"/>
            <a:ext cx="9443503" cy="56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8A1D7EB-B5CB-B060-639B-1DED94EF4864}"/>
              </a:ext>
            </a:extLst>
          </p:cNvPr>
          <p:cNvSpPr/>
          <p:nvPr/>
        </p:nvSpPr>
        <p:spPr bwMode="white">
          <a:xfrm>
            <a:off x="684945" y="4869160"/>
            <a:ext cx="9731535" cy="7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DD7F369-8CFC-B93D-2A7D-7D9885D15F76}"/>
              </a:ext>
            </a:extLst>
          </p:cNvPr>
          <p:cNvSpPr/>
          <p:nvPr/>
        </p:nvSpPr>
        <p:spPr bwMode="white">
          <a:xfrm>
            <a:off x="623392" y="6026876"/>
            <a:ext cx="3610856" cy="7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9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B9EC9-A2D8-2941-0A66-81EE1ED1A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2C20F-51EA-539B-399F-615E3C12DD66}"/>
              </a:ext>
            </a:extLst>
          </p:cNvPr>
          <p:cNvSpPr/>
          <p:nvPr/>
        </p:nvSpPr>
        <p:spPr bwMode="white">
          <a:xfrm>
            <a:off x="1487488" y="4415639"/>
            <a:ext cx="6552728" cy="74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5A72CB-AEBA-5748-6EC7-7D2EC29B069E}"/>
              </a:ext>
            </a:extLst>
          </p:cNvPr>
          <p:cNvSpPr/>
          <p:nvPr/>
        </p:nvSpPr>
        <p:spPr bwMode="white">
          <a:xfrm>
            <a:off x="1487488" y="5517232"/>
            <a:ext cx="5256584" cy="74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0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4FBA9-08C9-6334-4599-3F615569F7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B1CEF-3C03-2AF6-CC6A-88C4C06A18ED}"/>
              </a:ext>
            </a:extLst>
          </p:cNvPr>
          <p:cNvSpPr/>
          <p:nvPr/>
        </p:nvSpPr>
        <p:spPr bwMode="white">
          <a:xfrm>
            <a:off x="2639616" y="2060848"/>
            <a:ext cx="79208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5885C-0737-9D42-16DB-399B24119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4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7122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577F6-8E1C-D4FD-E232-BB198F456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662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84393-8053-F466-8E65-0A28CBFC7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21F55-C6FB-347F-D0FC-7A9125720A7D}"/>
              </a:ext>
            </a:extLst>
          </p:cNvPr>
          <p:cNvSpPr/>
          <p:nvPr/>
        </p:nvSpPr>
        <p:spPr bwMode="white">
          <a:xfrm>
            <a:off x="1964300" y="3276000"/>
            <a:ext cx="4724598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CF02B1-A6A4-3099-53F2-50D8206C9ED3}"/>
              </a:ext>
            </a:extLst>
          </p:cNvPr>
          <p:cNvSpPr/>
          <p:nvPr/>
        </p:nvSpPr>
        <p:spPr bwMode="white">
          <a:xfrm>
            <a:off x="1496518" y="4268780"/>
            <a:ext cx="3368030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B54F0A-99BF-23A1-915A-E1AB8AE9278E}"/>
              </a:ext>
            </a:extLst>
          </p:cNvPr>
          <p:cNvSpPr/>
          <p:nvPr/>
        </p:nvSpPr>
        <p:spPr bwMode="white">
          <a:xfrm>
            <a:off x="1496518" y="5196000"/>
            <a:ext cx="2797336" cy="40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C03546-2ACC-489B-1E21-C803FB7FF07D}"/>
              </a:ext>
            </a:extLst>
          </p:cNvPr>
          <p:cNvSpPr/>
          <p:nvPr/>
        </p:nvSpPr>
        <p:spPr bwMode="white">
          <a:xfrm>
            <a:off x="1415480" y="5920576"/>
            <a:ext cx="8928992" cy="74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8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