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3" autoAdjust="0"/>
    <p:restoredTop sz="94660"/>
  </p:normalViewPr>
  <p:slideViewPr>
    <p:cSldViewPr showGuides="1">
      <p:cViewPr>
        <p:scale>
          <a:sx n="70" d="100"/>
          <a:sy n="70" d="100"/>
        </p:scale>
        <p:origin x="60" y="-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68068-50EB-3974-E6F4-E16997E12D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16" r="65557" b="1"/>
          <a:stretch/>
        </p:blipFill>
        <p:spPr>
          <a:xfrm>
            <a:off x="4236092" y="3034352"/>
            <a:ext cx="3719816" cy="78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2381FD-C728-9E3F-EB15-BB9EB8CA7F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8827A0-CEBB-FC69-03B1-6D7C2C131119}"/>
              </a:ext>
            </a:extLst>
          </p:cNvPr>
          <p:cNvSpPr/>
          <p:nvPr/>
        </p:nvSpPr>
        <p:spPr bwMode="white">
          <a:xfrm>
            <a:off x="1120000" y="2230211"/>
            <a:ext cx="2352380" cy="2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1249E8-C5A8-2BC7-0FD7-BAEBB822538C}"/>
              </a:ext>
            </a:extLst>
          </p:cNvPr>
          <p:cNvSpPr/>
          <p:nvPr/>
        </p:nvSpPr>
        <p:spPr bwMode="white">
          <a:xfrm>
            <a:off x="3824761" y="2220679"/>
            <a:ext cx="2742857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66F496-67D9-565F-4C2F-90AC5FE5F531}"/>
              </a:ext>
            </a:extLst>
          </p:cNvPr>
          <p:cNvSpPr/>
          <p:nvPr/>
        </p:nvSpPr>
        <p:spPr bwMode="white">
          <a:xfrm>
            <a:off x="7167619" y="2220679"/>
            <a:ext cx="3476190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616318-B1A2-A222-D4EC-818B4393FC3D}"/>
              </a:ext>
            </a:extLst>
          </p:cNvPr>
          <p:cNvSpPr/>
          <p:nvPr/>
        </p:nvSpPr>
        <p:spPr bwMode="white">
          <a:xfrm>
            <a:off x="1120000" y="2763998"/>
            <a:ext cx="1390476" cy="20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8EC65F-ADA7-3BF4-BDA1-B22FAAE48FE3}"/>
              </a:ext>
            </a:extLst>
          </p:cNvPr>
          <p:cNvSpPr/>
          <p:nvPr/>
        </p:nvSpPr>
        <p:spPr bwMode="white">
          <a:xfrm>
            <a:off x="3824761" y="2773530"/>
            <a:ext cx="1257142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E0A785-8856-CEF0-8630-B7D6943A947D}"/>
              </a:ext>
            </a:extLst>
          </p:cNvPr>
          <p:cNvSpPr/>
          <p:nvPr/>
        </p:nvSpPr>
        <p:spPr bwMode="white">
          <a:xfrm>
            <a:off x="7167619" y="2744934"/>
            <a:ext cx="1123809" cy="2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74DFCB-D7BD-2177-43F6-C88B78CB8DF4}"/>
              </a:ext>
            </a:extLst>
          </p:cNvPr>
          <p:cNvSpPr/>
          <p:nvPr/>
        </p:nvSpPr>
        <p:spPr bwMode="white">
          <a:xfrm>
            <a:off x="1120000" y="3297785"/>
            <a:ext cx="704761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2F089A-6EB3-2B27-D285-C757AEDF0246}"/>
              </a:ext>
            </a:extLst>
          </p:cNvPr>
          <p:cNvSpPr/>
          <p:nvPr/>
        </p:nvSpPr>
        <p:spPr bwMode="white">
          <a:xfrm>
            <a:off x="3824761" y="3297785"/>
            <a:ext cx="847619" cy="20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285B4B-5583-A6B0-2A26-3F4A9561EC38}"/>
              </a:ext>
            </a:extLst>
          </p:cNvPr>
          <p:cNvSpPr/>
          <p:nvPr/>
        </p:nvSpPr>
        <p:spPr bwMode="white">
          <a:xfrm>
            <a:off x="7167619" y="3297785"/>
            <a:ext cx="561904" cy="1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2A22532-835D-C4CF-5BD0-A91353D5B9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36" y="3789040"/>
            <a:ext cx="10800000" cy="2543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A65B75-8F82-EB82-3A9E-AB14723B688D}"/>
              </a:ext>
            </a:extLst>
          </p:cNvPr>
          <p:cNvSpPr/>
          <p:nvPr/>
        </p:nvSpPr>
        <p:spPr bwMode="white">
          <a:xfrm>
            <a:off x="1055440" y="4427197"/>
            <a:ext cx="2352380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CC34C9-3832-C731-4DF8-322B6CD43B7C}"/>
              </a:ext>
            </a:extLst>
          </p:cNvPr>
          <p:cNvSpPr/>
          <p:nvPr/>
        </p:nvSpPr>
        <p:spPr bwMode="white">
          <a:xfrm>
            <a:off x="3779250" y="4446247"/>
            <a:ext cx="1666666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870A758-2124-8599-4800-7E9417C2D532}"/>
              </a:ext>
            </a:extLst>
          </p:cNvPr>
          <p:cNvSpPr/>
          <p:nvPr/>
        </p:nvSpPr>
        <p:spPr bwMode="white">
          <a:xfrm>
            <a:off x="7122107" y="4427197"/>
            <a:ext cx="2333333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6E27215-B032-1254-42A4-15EDC9FE1020}"/>
              </a:ext>
            </a:extLst>
          </p:cNvPr>
          <p:cNvSpPr/>
          <p:nvPr/>
        </p:nvSpPr>
        <p:spPr bwMode="white">
          <a:xfrm>
            <a:off x="1055441" y="4908676"/>
            <a:ext cx="2723809" cy="38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22A68E-8F1A-3B8E-50E5-F56F6574263D}"/>
              </a:ext>
            </a:extLst>
          </p:cNvPr>
          <p:cNvSpPr/>
          <p:nvPr/>
        </p:nvSpPr>
        <p:spPr bwMode="white">
          <a:xfrm>
            <a:off x="7122107" y="4970108"/>
            <a:ext cx="1257142" cy="2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1688EA7-C08C-3EAE-EBF3-CD1ED3E823E6}"/>
              </a:ext>
            </a:extLst>
          </p:cNvPr>
          <p:cNvSpPr/>
          <p:nvPr/>
        </p:nvSpPr>
        <p:spPr bwMode="white">
          <a:xfrm>
            <a:off x="1055440" y="5484444"/>
            <a:ext cx="1552380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6FFE136-A9C9-0CA4-46CF-07282BBC5202}"/>
              </a:ext>
            </a:extLst>
          </p:cNvPr>
          <p:cNvSpPr/>
          <p:nvPr/>
        </p:nvSpPr>
        <p:spPr bwMode="white">
          <a:xfrm>
            <a:off x="7122107" y="5513018"/>
            <a:ext cx="571428" cy="1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FD9C1D4-E9B0-4B68-2578-BDFB670B3AF2}"/>
              </a:ext>
            </a:extLst>
          </p:cNvPr>
          <p:cNvSpPr/>
          <p:nvPr/>
        </p:nvSpPr>
        <p:spPr bwMode="white">
          <a:xfrm>
            <a:off x="1055440" y="6036879"/>
            <a:ext cx="1142857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E862A20-D912-E646-9AF7-B14103E136DF}"/>
              </a:ext>
            </a:extLst>
          </p:cNvPr>
          <p:cNvSpPr/>
          <p:nvPr/>
        </p:nvSpPr>
        <p:spPr bwMode="white">
          <a:xfrm>
            <a:off x="3719736" y="4920626"/>
            <a:ext cx="1666666" cy="37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15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F09CF-7A34-0C4C-06B9-55B883ED5A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FF6C22-D4D5-9BD4-52F3-34832A4FEA96}"/>
              </a:ext>
            </a:extLst>
          </p:cNvPr>
          <p:cNvSpPr/>
          <p:nvPr/>
        </p:nvSpPr>
        <p:spPr bwMode="white">
          <a:xfrm>
            <a:off x="2681904" y="3316532"/>
            <a:ext cx="2628571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758229-1113-803F-92CA-42357B16C439}"/>
              </a:ext>
            </a:extLst>
          </p:cNvPr>
          <p:cNvSpPr/>
          <p:nvPr/>
        </p:nvSpPr>
        <p:spPr bwMode="white">
          <a:xfrm>
            <a:off x="6529523" y="3316532"/>
            <a:ext cx="3390476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122411-4916-B365-F056-DD43BC5B825F}"/>
              </a:ext>
            </a:extLst>
          </p:cNvPr>
          <p:cNvSpPr/>
          <p:nvPr/>
        </p:nvSpPr>
        <p:spPr bwMode="white">
          <a:xfrm>
            <a:off x="3224761" y="3850246"/>
            <a:ext cx="666666" cy="2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8D6150-AAB5-86A3-1A3F-14B237E090C4}"/>
              </a:ext>
            </a:extLst>
          </p:cNvPr>
          <p:cNvSpPr/>
          <p:nvPr/>
        </p:nvSpPr>
        <p:spPr bwMode="white">
          <a:xfrm>
            <a:off x="7072380" y="3850246"/>
            <a:ext cx="666666" cy="2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6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B3A24-EE13-5FB4-3E65-BD2F84B264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7E0D6F-C9F7-5E84-BF81-81BABB80EA8C}"/>
              </a:ext>
            </a:extLst>
          </p:cNvPr>
          <p:cNvSpPr/>
          <p:nvPr/>
        </p:nvSpPr>
        <p:spPr bwMode="white">
          <a:xfrm>
            <a:off x="1577142" y="2804423"/>
            <a:ext cx="8161904" cy="20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37B77C-D622-F17A-2C47-9B11D91E07CE}"/>
              </a:ext>
            </a:extLst>
          </p:cNvPr>
          <p:cNvSpPr/>
          <p:nvPr/>
        </p:nvSpPr>
        <p:spPr bwMode="white">
          <a:xfrm>
            <a:off x="1577142" y="3329336"/>
            <a:ext cx="8161904" cy="21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E7AB8B-3C68-DE58-C784-5FA8711FA979}"/>
              </a:ext>
            </a:extLst>
          </p:cNvPr>
          <p:cNvSpPr/>
          <p:nvPr/>
        </p:nvSpPr>
        <p:spPr bwMode="white">
          <a:xfrm>
            <a:off x="1596190" y="3777727"/>
            <a:ext cx="8748282" cy="51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07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55BFC-4FF4-5CE7-C08B-3BA36976A5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FA3447-BEBA-A9A9-043B-6695BACE5011}"/>
              </a:ext>
            </a:extLst>
          </p:cNvPr>
          <p:cNvSpPr/>
          <p:nvPr/>
        </p:nvSpPr>
        <p:spPr bwMode="white">
          <a:xfrm>
            <a:off x="1367619" y="2120430"/>
            <a:ext cx="8472797" cy="37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D31283-11D7-3E81-3A4D-7147E1656088}"/>
              </a:ext>
            </a:extLst>
          </p:cNvPr>
          <p:cNvSpPr/>
          <p:nvPr/>
        </p:nvSpPr>
        <p:spPr bwMode="white">
          <a:xfrm>
            <a:off x="1120000" y="2719727"/>
            <a:ext cx="1942857" cy="2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FCC13-BEF5-50F1-4E12-0417D7A8100B}"/>
              </a:ext>
            </a:extLst>
          </p:cNvPr>
          <p:cNvSpPr/>
          <p:nvPr/>
        </p:nvSpPr>
        <p:spPr bwMode="white">
          <a:xfrm>
            <a:off x="1120000" y="3245001"/>
            <a:ext cx="8133333" cy="24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A71EA6-E621-BF15-4872-01A2BCBF16A7}"/>
              </a:ext>
            </a:extLst>
          </p:cNvPr>
          <p:cNvSpPr/>
          <p:nvPr/>
        </p:nvSpPr>
        <p:spPr bwMode="white">
          <a:xfrm>
            <a:off x="1110476" y="3717032"/>
            <a:ext cx="8873956" cy="47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25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9A8E3-E113-BE1B-3732-2C9D42FBB3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0625A5-531C-CDE6-41A7-7DAC3EA4589D}"/>
              </a:ext>
            </a:extLst>
          </p:cNvPr>
          <p:cNvSpPr/>
          <p:nvPr/>
        </p:nvSpPr>
        <p:spPr bwMode="white">
          <a:xfrm>
            <a:off x="1386666" y="1659751"/>
            <a:ext cx="5438095" cy="2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60C36F-215C-CDF4-852F-0D5D2C812578}"/>
              </a:ext>
            </a:extLst>
          </p:cNvPr>
          <p:cNvSpPr/>
          <p:nvPr/>
        </p:nvSpPr>
        <p:spPr bwMode="white">
          <a:xfrm>
            <a:off x="1120000" y="2204221"/>
            <a:ext cx="1247619" cy="2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DAE221-2B2C-9A38-DADB-AC07338325B7}"/>
              </a:ext>
            </a:extLst>
          </p:cNvPr>
          <p:cNvSpPr/>
          <p:nvPr/>
        </p:nvSpPr>
        <p:spPr bwMode="white">
          <a:xfrm>
            <a:off x="1120000" y="2739138"/>
            <a:ext cx="5704761" cy="21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7311E9-45FD-C2A6-41E3-506CDF690FBE}"/>
              </a:ext>
            </a:extLst>
          </p:cNvPr>
          <p:cNvSpPr/>
          <p:nvPr/>
        </p:nvSpPr>
        <p:spPr bwMode="white">
          <a:xfrm>
            <a:off x="1110476" y="3245400"/>
            <a:ext cx="2609523" cy="2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B9E168-EFED-DEC9-35E9-92EA2952A061}"/>
              </a:ext>
            </a:extLst>
          </p:cNvPr>
          <p:cNvSpPr/>
          <p:nvPr/>
        </p:nvSpPr>
        <p:spPr bwMode="white">
          <a:xfrm>
            <a:off x="4005714" y="3264504"/>
            <a:ext cx="2819047" cy="21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62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C612A-2687-E5E9-795A-7711EAB357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F4D84B-16E2-A87E-7541-46587CA89740}"/>
              </a:ext>
            </a:extLst>
          </p:cNvPr>
          <p:cNvSpPr/>
          <p:nvPr/>
        </p:nvSpPr>
        <p:spPr bwMode="white">
          <a:xfrm>
            <a:off x="1091428" y="2734837"/>
            <a:ext cx="8893004" cy="33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536DD8-3301-DBEC-8335-D64F0685F7C4}"/>
              </a:ext>
            </a:extLst>
          </p:cNvPr>
          <p:cNvSpPr/>
          <p:nvPr/>
        </p:nvSpPr>
        <p:spPr bwMode="white">
          <a:xfrm>
            <a:off x="1110476" y="3284984"/>
            <a:ext cx="8893004" cy="33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31C07C-DE64-B2F9-47AA-B37ACE3C1310}"/>
              </a:ext>
            </a:extLst>
          </p:cNvPr>
          <p:cNvSpPr/>
          <p:nvPr/>
        </p:nvSpPr>
        <p:spPr bwMode="white">
          <a:xfrm>
            <a:off x="1091428" y="3789040"/>
            <a:ext cx="8460956" cy="42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A20C43-DF3A-B686-9C96-511832E0FF50}"/>
              </a:ext>
            </a:extLst>
          </p:cNvPr>
          <p:cNvSpPr/>
          <p:nvPr/>
        </p:nvSpPr>
        <p:spPr bwMode="white">
          <a:xfrm>
            <a:off x="1110476" y="4293096"/>
            <a:ext cx="8801948" cy="42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57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76AB4-8AA5-257E-0523-7B979A9F5C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4788C-8416-551D-9DD8-30B4387153D1}"/>
              </a:ext>
            </a:extLst>
          </p:cNvPr>
          <p:cNvSpPr/>
          <p:nvPr/>
        </p:nvSpPr>
        <p:spPr bwMode="white">
          <a:xfrm>
            <a:off x="1367619" y="2221645"/>
            <a:ext cx="7885714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CED93D-D4FB-8370-692B-F2FD8CD3E5BA}"/>
              </a:ext>
            </a:extLst>
          </p:cNvPr>
          <p:cNvSpPr/>
          <p:nvPr/>
        </p:nvSpPr>
        <p:spPr bwMode="white">
          <a:xfrm>
            <a:off x="1120000" y="2755845"/>
            <a:ext cx="2076190" cy="2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5CB2D7-F094-DA9D-BC3B-566C3249854D}"/>
              </a:ext>
            </a:extLst>
          </p:cNvPr>
          <p:cNvSpPr/>
          <p:nvPr/>
        </p:nvSpPr>
        <p:spPr bwMode="white">
          <a:xfrm>
            <a:off x="1120000" y="3280505"/>
            <a:ext cx="1533333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5FEF62-B0AC-AA11-9983-2A01E07217AF}"/>
              </a:ext>
            </a:extLst>
          </p:cNvPr>
          <p:cNvSpPr/>
          <p:nvPr/>
        </p:nvSpPr>
        <p:spPr bwMode="white">
          <a:xfrm>
            <a:off x="1120000" y="3789040"/>
            <a:ext cx="8432384" cy="41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2CAF0A-2B5A-F68B-4DE2-5C10985E4812}"/>
              </a:ext>
            </a:extLst>
          </p:cNvPr>
          <p:cNvSpPr/>
          <p:nvPr/>
        </p:nvSpPr>
        <p:spPr bwMode="white">
          <a:xfrm>
            <a:off x="1110476" y="4293096"/>
            <a:ext cx="8801948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39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7D6E3-D7E3-9F95-A40C-347E6366E9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BC6727-3ACE-DD60-31B1-9DB7BABF7347}"/>
              </a:ext>
            </a:extLst>
          </p:cNvPr>
          <p:cNvSpPr/>
          <p:nvPr/>
        </p:nvSpPr>
        <p:spPr bwMode="white">
          <a:xfrm>
            <a:off x="3253333" y="1715520"/>
            <a:ext cx="361904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77EF65-6A5F-B441-B6F4-8A0009336418}"/>
              </a:ext>
            </a:extLst>
          </p:cNvPr>
          <p:cNvSpPr/>
          <p:nvPr/>
        </p:nvSpPr>
        <p:spPr bwMode="white">
          <a:xfrm>
            <a:off x="5881904" y="1715520"/>
            <a:ext cx="514285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AA4F4E-138F-267B-823D-455ECB037432}"/>
              </a:ext>
            </a:extLst>
          </p:cNvPr>
          <p:cNvSpPr/>
          <p:nvPr/>
        </p:nvSpPr>
        <p:spPr bwMode="white">
          <a:xfrm>
            <a:off x="4729523" y="2306524"/>
            <a:ext cx="695238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2E637C-B373-F8EC-128D-3B464C556254}"/>
              </a:ext>
            </a:extLst>
          </p:cNvPr>
          <p:cNvSpPr/>
          <p:nvPr/>
        </p:nvSpPr>
        <p:spPr bwMode="white">
          <a:xfrm>
            <a:off x="7558095" y="2306524"/>
            <a:ext cx="523809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45C737-99E7-A63D-6227-12E42DA382E9}"/>
              </a:ext>
            </a:extLst>
          </p:cNvPr>
          <p:cNvSpPr/>
          <p:nvPr/>
        </p:nvSpPr>
        <p:spPr bwMode="white">
          <a:xfrm>
            <a:off x="6977142" y="2897528"/>
            <a:ext cx="857143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C54CF2-0266-9CF3-8EA0-FA7669E0EEB1}"/>
              </a:ext>
            </a:extLst>
          </p:cNvPr>
          <p:cNvSpPr/>
          <p:nvPr/>
        </p:nvSpPr>
        <p:spPr bwMode="white">
          <a:xfrm>
            <a:off x="2053333" y="4070003"/>
            <a:ext cx="1000000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23B000-5033-C90A-0DD2-40652B3C05BA}"/>
              </a:ext>
            </a:extLst>
          </p:cNvPr>
          <p:cNvSpPr/>
          <p:nvPr/>
        </p:nvSpPr>
        <p:spPr bwMode="white">
          <a:xfrm>
            <a:off x="5091428" y="4041406"/>
            <a:ext cx="2238095" cy="30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A4D407-A97C-7796-54FD-042AA3795492}"/>
              </a:ext>
            </a:extLst>
          </p:cNvPr>
          <p:cNvSpPr/>
          <p:nvPr/>
        </p:nvSpPr>
        <p:spPr bwMode="white">
          <a:xfrm>
            <a:off x="8453333" y="4661006"/>
            <a:ext cx="514285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09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D7FBF-1AF3-ABC8-988F-3F0C419EEB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CBE2F7-906C-EF04-EC79-5C3C63AFCF44}"/>
              </a:ext>
            </a:extLst>
          </p:cNvPr>
          <p:cNvSpPr/>
          <p:nvPr/>
        </p:nvSpPr>
        <p:spPr bwMode="white">
          <a:xfrm>
            <a:off x="9358095" y="1210588"/>
            <a:ext cx="780952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63A119-2A25-15E5-A92E-E38564D53711}"/>
              </a:ext>
            </a:extLst>
          </p:cNvPr>
          <p:cNvSpPr/>
          <p:nvPr/>
        </p:nvSpPr>
        <p:spPr bwMode="white">
          <a:xfrm>
            <a:off x="2920000" y="2002703"/>
            <a:ext cx="685714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91EE0E-7D99-F797-C5E9-F11478DFFAAD}"/>
              </a:ext>
            </a:extLst>
          </p:cNvPr>
          <p:cNvSpPr/>
          <p:nvPr/>
        </p:nvSpPr>
        <p:spPr bwMode="white">
          <a:xfrm>
            <a:off x="8091428" y="2002703"/>
            <a:ext cx="847619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08C645-D67C-F056-418A-8C62834EE5F7}"/>
              </a:ext>
            </a:extLst>
          </p:cNvPr>
          <p:cNvSpPr/>
          <p:nvPr/>
        </p:nvSpPr>
        <p:spPr bwMode="white">
          <a:xfrm>
            <a:off x="3081904" y="2594404"/>
            <a:ext cx="847619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B9A7A3-8376-679B-2A7C-5BB0CD6ECA04}"/>
              </a:ext>
            </a:extLst>
          </p:cNvPr>
          <p:cNvSpPr/>
          <p:nvPr/>
        </p:nvSpPr>
        <p:spPr bwMode="white">
          <a:xfrm>
            <a:off x="8100952" y="2594404"/>
            <a:ext cx="523809" cy="2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D79DCC-2F04-32C4-8A87-285A7E9945DF}"/>
              </a:ext>
            </a:extLst>
          </p:cNvPr>
          <p:cNvSpPr/>
          <p:nvPr/>
        </p:nvSpPr>
        <p:spPr bwMode="white">
          <a:xfrm>
            <a:off x="3320000" y="3777805"/>
            <a:ext cx="847619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DDA61C-A2C8-5BAD-1763-742AB0C1E6EE}"/>
              </a:ext>
            </a:extLst>
          </p:cNvPr>
          <p:cNvSpPr/>
          <p:nvPr/>
        </p:nvSpPr>
        <p:spPr bwMode="white">
          <a:xfrm>
            <a:off x="7539047" y="3777805"/>
            <a:ext cx="685714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0AA420-4EA4-C818-C86E-6530EA1016B7}"/>
              </a:ext>
            </a:extLst>
          </p:cNvPr>
          <p:cNvSpPr/>
          <p:nvPr/>
        </p:nvSpPr>
        <p:spPr bwMode="white">
          <a:xfrm>
            <a:off x="3158095" y="4369505"/>
            <a:ext cx="685714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77FD24-DB4F-B8F3-2539-08343CE01AAB}"/>
              </a:ext>
            </a:extLst>
          </p:cNvPr>
          <p:cNvSpPr/>
          <p:nvPr/>
        </p:nvSpPr>
        <p:spPr bwMode="white">
          <a:xfrm>
            <a:off x="8015238" y="4369505"/>
            <a:ext cx="1009523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76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6BCF1-3E77-3D7C-0C8E-A88E033643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870ECC-1178-C391-5B5F-0D7F5C9E241C}"/>
              </a:ext>
            </a:extLst>
          </p:cNvPr>
          <p:cNvSpPr/>
          <p:nvPr/>
        </p:nvSpPr>
        <p:spPr bwMode="white">
          <a:xfrm>
            <a:off x="7862857" y="1124396"/>
            <a:ext cx="685714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D4E45E-5FD9-0706-C8FC-1AC7E7CDAF28}"/>
              </a:ext>
            </a:extLst>
          </p:cNvPr>
          <p:cNvSpPr/>
          <p:nvPr/>
        </p:nvSpPr>
        <p:spPr bwMode="white">
          <a:xfrm>
            <a:off x="6977142" y="1714932"/>
            <a:ext cx="533334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D577EB-EC7E-DB27-1EEB-F8ABCFC85617}"/>
              </a:ext>
            </a:extLst>
          </p:cNvPr>
          <p:cNvSpPr/>
          <p:nvPr/>
        </p:nvSpPr>
        <p:spPr bwMode="white">
          <a:xfrm>
            <a:off x="2548571" y="3924679"/>
            <a:ext cx="34285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207798-0F39-D8DD-C747-4281F12909B3}"/>
              </a:ext>
            </a:extLst>
          </p:cNvPr>
          <p:cNvSpPr/>
          <p:nvPr/>
        </p:nvSpPr>
        <p:spPr bwMode="white">
          <a:xfrm>
            <a:off x="6939047" y="3924680"/>
            <a:ext cx="342857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C2CCD8-492B-9218-CBFC-7F8B8074D1CC}"/>
              </a:ext>
            </a:extLst>
          </p:cNvPr>
          <p:cNvSpPr/>
          <p:nvPr/>
        </p:nvSpPr>
        <p:spPr bwMode="white">
          <a:xfrm>
            <a:off x="3243809" y="5181951"/>
            <a:ext cx="371428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5D469C-499A-2154-B389-CDDF59E331FB}"/>
              </a:ext>
            </a:extLst>
          </p:cNvPr>
          <p:cNvSpPr/>
          <p:nvPr/>
        </p:nvSpPr>
        <p:spPr bwMode="white">
          <a:xfrm>
            <a:off x="1919536" y="3140968"/>
            <a:ext cx="288032" cy="21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BA8324-FCBE-D339-0DC4-151A64AA619E}"/>
              </a:ext>
            </a:extLst>
          </p:cNvPr>
          <p:cNvSpPr/>
          <p:nvPr/>
        </p:nvSpPr>
        <p:spPr bwMode="white">
          <a:xfrm>
            <a:off x="7104112" y="3140968"/>
            <a:ext cx="311125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37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40C01-E5F1-467B-F8A9-600106ED14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C8271F-EA01-EA22-4FA1-40228A0F5427}"/>
              </a:ext>
            </a:extLst>
          </p:cNvPr>
          <p:cNvSpPr/>
          <p:nvPr/>
        </p:nvSpPr>
        <p:spPr bwMode="white">
          <a:xfrm>
            <a:off x="10605714" y="1677888"/>
            <a:ext cx="276190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DC506E-D717-F8CC-F57E-0E6C18A3B9D6}"/>
              </a:ext>
            </a:extLst>
          </p:cNvPr>
          <p:cNvSpPr/>
          <p:nvPr/>
        </p:nvSpPr>
        <p:spPr bwMode="white">
          <a:xfrm>
            <a:off x="10605714" y="2269308"/>
            <a:ext cx="276190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6B48E1-BADE-BFC2-7DD5-6050828476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68593"/>
            <a:ext cx="10800000" cy="195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9BFA77-B8DE-6839-A2AF-CC4A9BD47255}"/>
              </a:ext>
            </a:extLst>
          </p:cNvPr>
          <p:cNvSpPr/>
          <p:nvPr/>
        </p:nvSpPr>
        <p:spPr bwMode="white">
          <a:xfrm>
            <a:off x="10561360" y="2959476"/>
            <a:ext cx="323809" cy="2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649D09-4226-46B1-A34F-EB34F3E6961A}"/>
              </a:ext>
            </a:extLst>
          </p:cNvPr>
          <p:cNvSpPr/>
          <p:nvPr/>
        </p:nvSpPr>
        <p:spPr bwMode="white">
          <a:xfrm>
            <a:off x="10608979" y="3713464"/>
            <a:ext cx="276190" cy="2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2021EF-C9E1-C73F-8A77-1A1C58D7F985}"/>
              </a:ext>
            </a:extLst>
          </p:cNvPr>
          <p:cNvSpPr/>
          <p:nvPr/>
        </p:nvSpPr>
        <p:spPr bwMode="white">
          <a:xfrm>
            <a:off x="10561360" y="4257480"/>
            <a:ext cx="323809" cy="2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5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52B26-C475-DACC-B9C6-97E4A2A60C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233834-D520-2E84-7EC7-5329D0C0798E}"/>
              </a:ext>
            </a:extLst>
          </p:cNvPr>
          <p:cNvSpPr/>
          <p:nvPr/>
        </p:nvSpPr>
        <p:spPr bwMode="white">
          <a:xfrm>
            <a:off x="7939047" y="1658070"/>
            <a:ext cx="257142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180E47-7BD9-749A-4CD1-E21D99019823}"/>
              </a:ext>
            </a:extLst>
          </p:cNvPr>
          <p:cNvSpPr/>
          <p:nvPr/>
        </p:nvSpPr>
        <p:spPr bwMode="white">
          <a:xfrm>
            <a:off x="6024761" y="3678168"/>
            <a:ext cx="266666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81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A7A21-BA15-2BF1-8D30-345CD827AB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44E30-9102-B444-E50E-66A2CBB5BB3F}"/>
              </a:ext>
            </a:extLst>
          </p:cNvPr>
          <p:cNvSpPr/>
          <p:nvPr/>
        </p:nvSpPr>
        <p:spPr bwMode="white">
          <a:xfrm>
            <a:off x="4120000" y="1086403"/>
            <a:ext cx="266666" cy="2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2419AC-A41B-46D8-1DBC-1B1848408843}"/>
              </a:ext>
            </a:extLst>
          </p:cNvPr>
          <p:cNvSpPr/>
          <p:nvPr/>
        </p:nvSpPr>
        <p:spPr bwMode="white">
          <a:xfrm>
            <a:off x="5558095" y="3336348"/>
            <a:ext cx="276190" cy="2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CA18E-9A3F-5EE8-51D5-0D0C37F8B819}"/>
              </a:ext>
            </a:extLst>
          </p:cNvPr>
          <p:cNvSpPr/>
          <p:nvPr/>
        </p:nvSpPr>
        <p:spPr bwMode="white">
          <a:xfrm>
            <a:off x="7139047" y="5033340"/>
            <a:ext cx="257142" cy="21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08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89996-F078-3557-1396-5FB74C879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490A64-CD90-AEE5-1FDA-D3F70F7508E1}"/>
              </a:ext>
            </a:extLst>
          </p:cNvPr>
          <p:cNvSpPr/>
          <p:nvPr/>
        </p:nvSpPr>
        <p:spPr bwMode="white">
          <a:xfrm>
            <a:off x="2996190" y="2174915"/>
            <a:ext cx="685714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63AFE7-399D-0003-21AA-52C3D38A51E6}"/>
              </a:ext>
            </a:extLst>
          </p:cNvPr>
          <p:cNvSpPr/>
          <p:nvPr/>
        </p:nvSpPr>
        <p:spPr bwMode="white">
          <a:xfrm>
            <a:off x="5548571" y="2174915"/>
            <a:ext cx="523809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00FF88-7132-1672-BF25-6A86D2E13105}"/>
              </a:ext>
            </a:extLst>
          </p:cNvPr>
          <p:cNvSpPr/>
          <p:nvPr/>
        </p:nvSpPr>
        <p:spPr bwMode="white">
          <a:xfrm>
            <a:off x="8091428" y="2184462"/>
            <a:ext cx="209523" cy="2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6C5CD-807F-138F-9864-4F36BEA146B7}"/>
              </a:ext>
            </a:extLst>
          </p:cNvPr>
          <p:cNvSpPr/>
          <p:nvPr/>
        </p:nvSpPr>
        <p:spPr bwMode="white">
          <a:xfrm>
            <a:off x="10320000" y="2174915"/>
            <a:ext cx="533334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001748-1D5E-60D8-5D94-0CCB06F3125C}"/>
              </a:ext>
            </a:extLst>
          </p:cNvPr>
          <p:cNvSpPr/>
          <p:nvPr/>
        </p:nvSpPr>
        <p:spPr bwMode="white">
          <a:xfrm>
            <a:off x="2996190" y="2747732"/>
            <a:ext cx="523809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2941AD-FE10-F2F8-73BB-396F9CBAFF74}"/>
              </a:ext>
            </a:extLst>
          </p:cNvPr>
          <p:cNvSpPr/>
          <p:nvPr/>
        </p:nvSpPr>
        <p:spPr bwMode="white">
          <a:xfrm>
            <a:off x="5558095" y="2747732"/>
            <a:ext cx="180952" cy="2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F60926-7F8D-0F9D-AD7D-87F956FD51C5}"/>
              </a:ext>
            </a:extLst>
          </p:cNvPr>
          <p:cNvSpPr/>
          <p:nvPr/>
        </p:nvSpPr>
        <p:spPr bwMode="white">
          <a:xfrm>
            <a:off x="7948571" y="2747732"/>
            <a:ext cx="352380" cy="2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F25508-F0E6-0509-1832-2F8740F6F7AE}"/>
              </a:ext>
            </a:extLst>
          </p:cNvPr>
          <p:cNvSpPr/>
          <p:nvPr/>
        </p:nvSpPr>
        <p:spPr bwMode="white">
          <a:xfrm>
            <a:off x="10320000" y="2747732"/>
            <a:ext cx="533334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4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3AAB3-E9A2-692E-E354-41193F612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C51364-7169-6751-4372-E91E3A81C2B9}"/>
              </a:ext>
            </a:extLst>
          </p:cNvPr>
          <p:cNvSpPr/>
          <p:nvPr/>
        </p:nvSpPr>
        <p:spPr bwMode="white">
          <a:xfrm>
            <a:off x="2720000" y="1678566"/>
            <a:ext cx="1123809" cy="2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724158-41BD-50B7-5FEE-372CD0735724}"/>
              </a:ext>
            </a:extLst>
          </p:cNvPr>
          <p:cNvSpPr/>
          <p:nvPr/>
        </p:nvSpPr>
        <p:spPr bwMode="white">
          <a:xfrm>
            <a:off x="6215238" y="1678566"/>
            <a:ext cx="1133333" cy="2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8F562E-B69F-4326-E7B7-D9EC5ED38BF3}"/>
              </a:ext>
            </a:extLst>
          </p:cNvPr>
          <p:cNvSpPr/>
          <p:nvPr/>
        </p:nvSpPr>
        <p:spPr bwMode="white">
          <a:xfrm>
            <a:off x="9720000" y="1678566"/>
            <a:ext cx="1133333" cy="2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04564A-3133-AFA3-69A7-D502727B0AA5}"/>
              </a:ext>
            </a:extLst>
          </p:cNvPr>
          <p:cNvSpPr/>
          <p:nvPr/>
        </p:nvSpPr>
        <p:spPr bwMode="white">
          <a:xfrm>
            <a:off x="839416" y="2132856"/>
            <a:ext cx="252028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C0DD5E7-E376-C6A7-B0F9-0EC3A0C0E305}"/>
              </a:ext>
            </a:extLst>
          </p:cNvPr>
          <p:cNvSpPr/>
          <p:nvPr/>
        </p:nvSpPr>
        <p:spPr bwMode="white">
          <a:xfrm>
            <a:off x="4439816" y="2132856"/>
            <a:ext cx="2376264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7E93A73-786D-3BF6-96AA-D231ECB9A87A}"/>
              </a:ext>
            </a:extLst>
          </p:cNvPr>
          <p:cNvSpPr/>
          <p:nvPr/>
        </p:nvSpPr>
        <p:spPr bwMode="white">
          <a:xfrm>
            <a:off x="8044230" y="2132856"/>
            <a:ext cx="2491666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87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28" grpId="0" animBg="1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2023-12-20T02:30:55Z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